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notesMasterIdLst>
    <p:notesMasterId r:id="rId17"/>
  </p:notesMasterIdLst>
  <p:sldIdLst>
    <p:sldId id="256" r:id="rId2"/>
    <p:sldId id="257" r:id="rId3"/>
    <p:sldId id="265" r:id="rId4"/>
    <p:sldId id="271" r:id="rId5"/>
    <p:sldId id="272" r:id="rId6"/>
    <p:sldId id="273" r:id="rId7"/>
    <p:sldId id="274" r:id="rId8"/>
    <p:sldId id="275" r:id="rId9"/>
    <p:sldId id="276" r:id="rId10"/>
    <p:sldId id="277" r:id="rId11"/>
    <p:sldId id="278" r:id="rId12"/>
    <p:sldId id="279" r:id="rId13"/>
    <p:sldId id="281" r:id="rId14"/>
    <p:sldId id="282" r:id="rId15"/>
    <p:sldId id="283" r:id="rId16"/>
  </p:sldIdLst>
  <p:sldSz cx="9144000" cy="6858000" type="screen4x3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34949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39" d="100"/>
          <a:sy n="139" d="100"/>
        </p:scale>
        <p:origin x="-1576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11" d="100"/>
          <a:sy n="111" d="100"/>
        </p:scale>
        <p:origin x="-4264" y="-12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interSettings" Target="printerSettings/printerSettings1.bin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0587388-1B9C-4F4D-AF3B-DE4940731CF1}" type="doc">
      <dgm:prSet loTypeId="urn:microsoft.com/office/officeart/2005/8/layout/radial2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24A9F5B7-08A0-4306-B4E1-75EE258D07D2}">
      <dgm:prSet phldrT="[Testo]"/>
      <dgm:spPr/>
      <dgm:t>
        <a:bodyPr/>
        <a:lstStyle/>
        <a:p>
          <a:r>
            <a:rPr lang="it-IT" dirty="0" smtClean="0"/>
            <a:t>Calendario</a:t>
          </a:r>
          <a:endParaRPr lang="it-IT" dirty="0"/>
        </a:p>
      </dgm:t>
    </dgm:pt>
    <dgm:pt modelId="{699D2136-0BC4-4A59-8555-2CE14BE1DD58}" type="parTrans" cxnId="{2FE2B6C5-E7CD-4DD5-9462-153CF6837C8C}">
      <dgm:prSet/>
      <dgm:spPr/>
      <dgm:t>
        <a:bodyPr/>
        <a:lstStyle/>
        <a:p>
          <a:endParaRPr lang="it-IT"/>
        </a:p>
      </dgm:t>
    </dgm:pt>
    <dgm:pt modelId="{F59220CB-74A4-4E61-AD1D-7A43E93DF4E5}" type="sibTrans" cxnId="{2FE2B6C5-E7CD-4DD5-9462-153CF6837C8C}">
      <dgm:prSet/>
      <dgm:spPr/>
      <dgm:t>
        <a:bodyPr/>
        <a:lstStyle/>
        <a:p>
          <a:endParaRPr lang="it-IT"/>
        </a:p>
      </dgm:t>
    </dgm:pt>
    <dgm:pt modelId="{7B6D73F6-6ED8-408B-AC37-2C572D0F6AE2}">
      <dgm:prSet phldrT="[Testo]"/>
      <dgm:spPr/>
      <dgm:t>
        <a:bodyPr/>
        <a:lstStyle/>
        <a:p>
          <a:r>
            <a:rPr lang="it-IT" dirty="0" smtClean="0"/>
            <a:t>Filtro</a:t>
          </a:r>
          <a:endParaRPr lang="it-IT" dirty="0"/>
        </a:p>
      </dgm:t>
    </dgm:pt>
    <dgm:pt modelId="{0B957696-78BB-4F38-AC99-A9CE8FFEB03F}" type="parTrans" cxnId="{68B1B3A5-745C-4803-9B4A-457DE192AE57}">
      <dgm:prSet/>
      <dgm:spPr/>
      <dgm:t>
        <a:bodyPr/>
        <a:lstStyle/>
        <a:p>
          <a:endParaRPr lang="it-IT"/>
        </a:p>
      </dgm:t>
    </dgm:pt>
    <dgm:pt modelId="{A68E5DBB-B538-4DCF-AB8A-AF8A21E79CDC}" type="sibTrans" cxnId="{68B1B3A5-745C-4803-9B4A-457DE192AE57}">
      <dgm:prSet/>
      <dgm:spPr/>
      <dgm:t>
        <a:bodyPr/>
        <a:lstStyle/>
        <a:p>
          <a:endParaRPr lang="it-IT"/>
        </a:p>
      </dgm:t>
    </dgm:pt>
    <dgm:pt modelId="{564350D1-2C09-4FEF-A260-E459F1D4D5AA}">
      <dgm:prSet phldrT="[Testo]"/>
      <dgm:spPr/>
      <dgm:t>
        <a:bodyPr/>
        <a:lstStyle/>
        <a:p>
          <a:r>
            <a:rPr lang="it-IT" dirty="0" err="1" smtClean="0"/>
            <a:t>IVoce</a:t>
          </a:r>
          <a:endParaRPr lang="it-IT" dirty="0"/>
        </a:p>
      </dgm:t>
    </dgm:pt>
    <dgm:pt modelId="{488C8374-F9D3-4606-85C5-96420169BD6A}" type="parTrans" cxnId="{A01F1071-5093-40D3-A403-521CC066CE3A}">
      <dgm:prSet/>
      <dgm:spPr/>
      <dgm:t>
        <a:bodyPr/>
        <a:lstStyle/>
        <a:p>
          <a:endParaRPr lang="it-IT"/>
        </a:p>
      </dgm:t>
    </dgm:pt>
    <dgm:pt modelId="{281573FF-F1DF-4B24-BFC0-F01CD240452F}" type="sibTrans" cxnId="{A01F1071-5093-40D3-A403-521CC066CE3A}">
      <dgm:prSet/>
      <dgm:spPr/>
      <dgm:t>
        <a:bodyPr/>
        <a:lstStyle/>
        <a:p>
          <a:endParaRPr lang="it-IT"/>
        </a:p>
      </dgm:t>
    </dgm:pt>
    <dgm:pt modelId="{51131933-AB84-4B0C-AB79-29113B0DE479}" type="pres">
      <dgm:prSet presAssocID="{00587388-1B9C-4F4D-AF3B-DE4940731CF1}" presName="composite" presStyleCnt="0">
        <dgm:presLayoutVars>
          <dgm:chMax val="5"/>
          <dgm:dir/>
          <dgm:animLvl val="ctr"/>
          <dgm:resizeHandles val="exact"/>
        </dgm:presLayoutVars>
      </dgm:prSet>
      <dgm:spPr/>
      <dgm:t>
        <a:bodyPr/>
        <a:lstStyle/>
        <a:p>
          <a:endParaRPr lang="it-IT"/>
        </a:p>
      </dgm:t>
    </dgm:pt>
    <dgm:pt modelId="{56F86AFD-E067-4199-89F0-54EE000807F4}" type="pres">
      <dgm:prSet presAssocID="{00587388-1B9C-4F4D-AF3B-DE4940731CF1}" presName="cycle" presStyleCnt="0"/>
      <dgm:spPr/>
    </dgm:pt>
    <dgm:pt modelId="{173EE8A5-C432-4931-B0F1-3E414E07B36A}" type="pres">
      <dgm:prSet presAssocID="{00587388-1B9C-4F4D-AF3B-DE4940731CF1}" presName="centerShape" presStyleCnt="0"/>
      <dgm:spPr/>
    </dgm:pt>
    <dgm:pt modelId="{6DC8F5A2-B5FB-487B-A4BF-CF0F1D858DEE}" type="pres">
      <dgm:prSet presAssocID="{00587388-1B9C-4F4D-AF3B-DE4940731CF1}" presName="connSite" presStyleLbl="node1" presStyleIdx="0" presStyleCnt="4"/>
      <dgm:spPr/>
    </dgm:pt>
    <dgm:pt modelId="{9E001A80-88BD-46AB-9E2A-9A8382086461}" type="pres">
      <dgm:prSet presAssocID="{00587388-1B9C-4F4D-AF3B-DE4940731CF1}" presName="visible" presStyleLbl="node1" presStyleIdx="0" presStyleCnt="4"/>
      <dgm:spPr/>
    </dgm:pt>
    <dgm:pt modelId="{18F6813D-CDF6-4A50-AE9A-2FEAD3875333}" type="pres">
      <dgm:prSet presAssocID="{699D2136-0BC4-4A59-8555-2CE14BE1DD58}" presName="Name25" presStyleLbl="parChTrans1D1" presStyleIdx="0" presStyleCnt="3"/>
      <dgm:spPr/>
      <dgm:t>
        <a:bodyPr/>
        <a:lstStyle/>
        <a:p>
          <a:endParaRPr lang="it-IT"/>
        </a:p>
      </dgm:t>
    </dgm:pt>
    <dgm:pt modelId="{3C53EBC2-5086-486A-94B5-216623E2F9B0}" type="pres">
      <dgm:prSet presAssocID="{24A9F5B7-08A0-4306-B4E1-75EE258D07D2}" presName="node" presStyleCnt="0"/>
      <dgm:spPr/>
    </dgm:pt>
    <dgm:pt modelId="{00DE954C-B2E7-4BE2-B832-50B87726031B}" type="pres">
      <dgm:prSet presAssocID="{24A9F5B7-08A0-4306-B4E1-75EE258D07D2}" presName="parentNode" presStyleLbl="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C1332999-2813-4EF9-99F5-3AA98E0174FD}" type="pres">
      <dgm:prSet presAssocID="{24A9F5B7-08A0-4306-B4E1-75EE258D07D2}" presName="childNode" presStyleLbl="revTx" presStyleIdx="0" presStyleCnt="0">
        <dgm:presLayoutVars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A83C0ADF-F77F-4E51-8723-BF93B6ADFE7A}" type="pres">
      <dgm:prSet presAssocID="{0B957696-78BB-4F38-AC99-A9CE8FFEB03F}" presName="Name25" presStyleLbl="parChTrans1D1" presStyleIdx="1" presStyleCnt="3"/>
      <dgm:spPr/>
      <dgm:t>
        <a:bodyPr/>
        <a:lstStyle/>
        <a:p>
          <a:endParaRPr lang="it-IT"/>
        </a:p>
      </dgm:t>
    </dgm:pt>
    <dgm:pt modelId="{BC693DE9-2153-4064-BEBA-1725D76FC311}" type="pres">
      <dgm:prSet presAssocID="{7B6D73F6-6ED8-408B-AC37-2C572D0F6AE2}" presName="node" presStyleCnt="0"/>
      <dgm:spPr/>
    </dgm:pt>
    <dgm:pt modelId="{7468629F-94A3-4E5D-B3E9-F92EED8391A6}" type="pres">
      <dgm:prSet presAssocID="{7B6D73F6-6ED8-408B-AC37-2C572D0F6AE2}" presName="parentNode" presStyleLbl="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EBA026AD-DC0F-4309-B6E8-8F6D09CAB4AA}" type="pres">
      <dgm:prSet presAssocID="{7B6D73F6-6ED8-408B-AC37-2C572D0F6AE2}" presName="childNode" presStyleLbl="revTx" presStyleIdx="0" presStyleCnt="0">
        <dgm:presLayoutVars>
          <dgm:bulletEnabled val="1"/>
        </dgm:presLayoutVars>
      </dgm:prSet>
      <dgm:spPr/>
    </dgm:pt>
    <dgm:pt modelId="{B90FE951-D35E-48FA-B59A-5A23CDBB3D31}" type="pres">
      <dgm:prSet presAssocID="{488C8374-F9D3-4606-85C5-96420169BD6A}" presName="Name25" presStyleLbl="parChTrans1D1" presStyleIdx="2" presStyleCnt="3"/>
      <dgm:spPr/>
      <dgm:t>
        <a:bodyPr/>
        <a:lstStyle/>
        <a:p>
          <a:endParaRPr lang="it-IT"/>
        </a:p>
      </dgm:t>
    </dgm:pt>
    <dgm:pt modelId="{1ACF9DA0-31D5-4DD2-83CE-97F385BAFEA8}" type="pres">
      <dgm:prSet presAssocID="{564350D1-2C09-4FEF-A260-E459F1D4D5AA}" presName="node" presStyleCnt="0"/>
      <dgm:spPr/>
    </dgm:pt>
    <dgm:pt modelId="{78DFEBC8-8DAC-4068-86B3-7E900A69E4A3}" type="pres">
      <dgm:prSet presAssocID="{564350D1-2C09-4FEF-A260-E459F1D4D5AA}" presName="parentNode" presStyleLbl="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D69616AF-78B6-4E96-8EB8-57DA2291AE58}" type="pres">
      <dgm:prSet presAssocID="{564350D1-2C09-4FEF-A260-E459F1D4D5AA}" presName="childNode" presStyleLbl="revTx" presStyleIdx="0" presStyleCnt="0">
        <dgm:presLayoutVars>
          <dgm:bulletEnabled val="1"/>
        </dgm:presLayoutVars>
      </dgm:prSet>
      <dgm:spPr/>
    </dgm:pt>
  </dgm:ptLst>
  <dgm:cxnLst>
    <dgm:cxn modelId="{A01F1071-5093-40D3-A403-521CC066CE3A}" srcId="{00587388-1B9C-4F4D-AF3B-DE4940731CF1}" destId="{564350D1-2C09-4FEF-A260-E459F1D4D5AA}" srcOrd="2" destOrd="0" parTransId="{488C8374-F9D3-4606-85C5-96420169BD6A}" sibTransId="{281573FF-F1DF-4B24-BFC0-F01CD240452F}"/>
    <dgm:cxn modelId="{ECB857D0-45D4-4363-BF46-90F4F6B49026}" type="presOf" srcId="{0B957696-78BB-4F38-AC99-A9CE8FFEB03F}" destId="{A83C0ADF-F77F-4E51-8723-BF93B6ADFE7A}" srcOrd="0" destOrd="0" presId="urn:microsoft.com/office/officeart/2005/8/layout/radial2"/>
    <dgm:cxn modelId="{C66F80C6-278D-42FD-8DA1-8DE12E498D3C}" type="presOf" srcId="{564350D1-2C09-4FEF-A260-E459F1D4D5AA}" destId="{78DFEBC8-8DAC-4068-86B3-7E900A69E4A3}" srcOrd="0" destOrd="0" presId="urn:microsoft.com/office/officeart/2005/8/layout/radial2"/>
    <dgm:cxn modelId="{D56A6F5D-81C9-4B46-BF1B-53ED9B0DD54A}" type="presOf" srcId="{699D2136-0BC4-4A59-8555-2CE14BE1DD58}" destId="{18F6813D-CDF6-4A50-AE9A-2FEAD3875333}" srcOrd="0" destOrd="0" presId="urn:microsoft.com/office/officeart/2005/8/layout/radial2"/>
    <dgm:cxn modelId="{2FE2B6C5-E7CD-4DD5-9462-153CF6837C8C}" srcId="{00587388-1B9C-4F4D-AF3B-DE4940731CF1}" destId="{24A9F5B7-08A0-4306-B4E1-75EE258D07D2}" srcOrd="0" destOrd="0" parTransId="{699D2136-0BC4-4A59-8555-2CE14BE1DD58}" sibTransId="{F59220CB-74A4-4E61-AD1D-7A43E93DF4E5}"/>
    <dgm:cxn modelId="{5539952B-F380-48CB-B636-8DAC6D5322C0}" type="presOf" srcId="{7B6D73F6-6ED8-408B-AC37-2C572D0F6AE2}" destId="{7468629F-94A3-4E5D-B3E9-F92EED8391A6}" srcOrd="0" destOrd="0" presId="urn:microsoft.com/office/officeart/2005/8/layout/radial2"/>
    <dgm:cxn modelId="{94FD37DE-D08A-4619-9956-AD6F7BA98BC0}" type="presOf" srcId="{00587388-1B9C-4F4D-AF3B-DE4940731CF1}" destId="{51131933-AB84-4B0C-AB79-29113B0DE479}" srcOrd="0" destOrd="0" presId="urn:microsoft.com/office/officeart/2005/8/layout/radial2"/>
    <dgm:cxn modelId="{68B1B3A5-745C-4803-9B4A-457DE192AE57}" srcId="{00587388-1B9C-4F4D-AF3B-DE4940731CF1}" destId="{7B6D73F6-6ED8-408B-AC37-2C572D0F6AE2}" srcOrd="1" destOrd="0" parTransId="{0B957696-78BB-4F38-AC99-A9CE8FFEB03F}" sibTransId="{A68E5DBB-B538-4DCF-AB8A-AF8A21E79CDC}"/>
    <dgm:cxn modelId="{BE5CAFF7-1F87-4041-9BF1-FD2DD98CEEBB}" type="presOf" srcId="{488C8374-F9D3-4606-85C5-96420169BD6A}" destId="{B90FE951-D35E-48FA-B59A-5A23CDBB3D31}" srcOrd="0" destOrd="0" presId="urn:microsoft.com/office/officeart/2005/8/layout/radial2"/>
    <dgm:cxn modelId="{365CE14F-3932-42C3-80EB-10F7606ACDDD}" type="presOf" srcId="{24A9F5B7-08A0-4306-B4E1-75EE258D07D2}" destId="{00DE954C-B2E7-4BE2-B832-50B87726031B}" srcOrd="0" destOrd="0" presId="urn:microsoft.com/office/officeart/2005/8/layout/radial2"/>
    <dgm:cxn modelId="{A1F4AA66-1990-40C2-A469-480C27AC70C9}" type="presParOf" srcId="{51131933-AB84-4B0C-AB79-29113B0DE479}" destId="{56F86AFD-E067-4199-89F0-54EE000807F4}" srcOrd="0" destOrd="0" presId="urn:microsoft.com/office/officeart/2005/8/layout/radial2"/>
    <dgm:cxn modelId="{E8429A1A-3342-4814-988E-6C65BAF3A23F}" type="presParOf" srcId="{56F86AFD-E067-4199-89F0-54EE000807F4}" destId="{173EE8A5-C432-4931-B0F1-3E414E07B36A}" srcOrd="0" destOrd="0" presId="urn:microsoft.com/office/officeart/2005/8/layout/radial2"/>
    <dgm:cxn modelId="{9F692A76-B89D-432D-9EFE-419115AA0381}" type="presParOf" srcId="{173EE8A5-C432-4931-B0F1-3E414E07B36A}" destId="{6DC8F5A2-B5FB-487B-A4BF-CF0F1D858DEE}" srcOrd="0" destOrd="0" presId="urn:microsoft.com/office/officeart/2005/8/layout/radial2"/>
    <dgm:cxn modelId="{6D6C7803-E292-4BC0-8BCC-288EC471CB07}" type="presParOf" srcId="{173EE8A5-C432-4931-B0F1-3E414E07B36A}" destId="{9E001A80-88BD-46AB-9E2A-9A8382086461}" srcOrd="1" destOrd="0" presId="urn:microsoft.com/office/officeart/2005/8/layout/radial2"/>
    <dgm:cxn modelId="{9B4A9EDB-1E89-4219-A7F3-067416C7FB3D}" type="presParOf" srcId="{56F86AFD-E067-4199-89F0-54EE000807F4}" destId="{18F6813D-CDF6-4A50-AE9A-2FEAD3875333}" srcOrd="1" destOrd="0" presId="urn:microsoft.com/office/officeart/2005/8/layout/radial2"/>
    <dgm:cxn modelId="{AFDFF038-1B74-4CD9-9312-9B9B1515847E}" type="presParOf" srcId="{56F86AFD-E067-4199-89F0-54EE000807F4}" destId="{3C53EBC2-5086-486A-94B5-216623E2F9B0}" srcOrd="2" destOrd="0" presId="urn:microsoft.com/office/officeart/2005/8/layout/radial2"/>
    <dgm:cxn modelId="{DF837A7C-8E68-4123-A3C6-F67EC2BE922F}" type="presParOf" srcId="{3C53EBC2-5086-486A-94B5-216623E2F9B0}" destId="{00DE954C-B2E7-4BE2-B832-50B87726031B}" srcOrd="0" destOrd="0" presId="urn:microsoft.com/office/officeart/2005/8/layout/radial2"/>
    <dgm:cxn modelId="{A75720E1-1CE8-4666-B0E8-6CE8051B937C}" type="presParOf" srcId="{3C53EBC2-5086-486A-94B5-216623E2F9B0}" destId="{C1332999-2813-4EF9-99F5-3AA98E0174FD}" srcOrd="1" destOrd="0" presId="urn:microsoft.com/office/officeart/2005/8/layout/radial2"/>
    <dgm:cxn modelId="{09332434-2B15-4C33-BEA2-FFB6F3184955}" type="presParOf" srcId="{56F86AFD-E067-4199-89F0-54EE000807F4}" destId="{A83C0ADF-F77F-4E51-8723-BF93B6ADFE7A}" srcOrd="3" destOrd="0" presId="urn:microsoft.com/office/officeart/2005/8/layout/radial2"/>
    <dgm:cxn modelId="{A8BA4F53-E11C-478F-B871-CF5BCE24AE56}" type="presParOf" srcId="{56F86AFD-E067-4199-89F0-54EE000807F4}" destId="{BC693DE9-2153-4064-BEBA-1725D76FC311}" srcOrd="4" destOrd="0" presId="urn:microsoft.com/office/officeart/2005/8/layout/radial2"/>
    <dgm:cxn modelId="{52244B2C-DF9A-40A8-A96B-DA57550B7BD2}" type="presParOf" srcId="{BC693DE9-2153-4064-BEBA-1725D76FC311}" destId="{7468629F-94A3-4E5D-B3E9-F92EED8391A6}" srcOrd="0" destOrd="0" presId="urn:microsoft.com/office/officeart/2005/8/layout/radial2"/>
    <dgm:cxn modelId="{AAEBF639-15A2-4249-BCA6-17B51D7B4525}" type="presParOf" srcId="{BC693DE9-2153-4064-BEBA-1725D76FC311}" destId="{EBA026AD-DC0F-4309-B6E8-8F6D09CAB4AA}" srcOrd="1" destOrd="0" presId="urn:microsoft.com/office/officeart/2005/8/layout/radial2"/>
    <dgm:cxn modelId="{617DFA7A-499B-4E4B-8EE0-2307858B5DA0}" type="presParOf" srcId="{56F86AFD-E067-4199-89F0-54EE000807F4}" destId="{B90FE951-D35E-48FA-B59A-5A23CDBB3D31}" srcOrd="5" destOrd="0" presId="urn:microsoft.com/office/officeart/2005/8/layout/radial2"/>
    <dgm:cxn modelId="{A6200B24-10BE-4A7A-BF7B-FC65172E5F3F}" type="presParOf" srcId="{56F86AFD-E067-4199-89F0-54EE000807F4}" destId="{1ACF9DA0-31D5-4DD2-83CE-97F385BAFEA8}" srcOrd="6" destOrd="0" presId="urn:microsoft.com/office/officeart/2005/8/layout/radial2"/>
    <dgm:cxn modelId="{9128ABB7-55FE-41A4-A1EC-2D3E83CB14FE}" type="presParOf" srcId="{1ACF9DA0-31D5-4DD2-83CE-97F385BAFEA8}" destId="{78DFEBC8-8DAC-4068-86B3-7E900A69E4A3}" srcOrd="0" destOrd="0" presId="urn:microsoft.com/office/officeart/2005/8/layout/radial2"/>
    <dgm:cxn modelId="{9BE3A5BA-DB03-4ACA-8F27-1F0FF5176A33}" type="presParOf" srcId="{1ACF9DA0-31D5-4DD2-83CE-97F385BAFEA8}" destId="{D69616AF-78B6-4E96-8EB8-57DA2291AE58}" srcOrd="1" destOrd="0" presId="urn:microsoft.com/office/officeart/2005/8/layout/radial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0587388-1B9C-4F4D-AF3B-DE4940731CF1}" type="doc">
      <dgm:prSet loTypeId="urn:microsoft.com/office/officeart/2005/8/layout/radial2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24A9F5B7-08A0-4306-B4E1-75EE258D07D2}">
      <dgm:prSet phldrT="[Testo]" custT="1"/>
      <dgm:spPr/>
      <dgm:t>
        <a:bodyPr/>
        <a:lstStyle/>
        <a:p>
          <a:r>
            <a:rPr lang="it-IT" sz="900" dirty="0" err="1" smtClean="0"/>
            <a:t>Main</a:t>
          </a:r>
          <a:r>
            <a:rPr lang="it-IT" sz="900" dirty="0" smtClean="0"/>
            <a:t> Form</a:t>
          </a:r>
          <a:endParaRPr lang="it-IT" sz="900" dirty="0"/>
        </a:p>
      </dgm:t>
    </dgm:pt>
    <dgm:pt modelId="{699D2136-0BC4-4A59-8555-2CE14BE1DD58}" type="parTrans" cxnId="{2FE2B6C5-E7CD-4DD5-9462-153CF6837C8C}">
      <dgm:prSet/>
      <dgm:spPr/>
      <dgm:t>
        <a:bodyPr/>
        <a:lstStyle/>
        <a:p>
          <a:endParaRPr lang="it-IT"/>
        </a:p>
      </dgm:t>
    </dgm:pt>
    <dgm:pt modelId="{F59220CB-74A4-4E61-AD1D-7A43E93DF4E5}" type="sibTrans" cxnId="{2FE2B6C5-E7CD-4DD5-9462-153CF6837C8C}">
      <dgm:prSet/>
      <dgm:spPr/>
      <dgm:t>
        <a:bodyPr/>
        <a:lstStyle/>
        <a:p>
          <a:endParaRPr lang="it-IT"/>
        </a:p>
      </dgm:t>
    </dgm:pt>
    <dgm:pt modelId="{7B6D73F6-6ED8-408B-AC37-2C572D0F6AE2}">
      <dgm:prSet phldrT="[Testo]"/>
      <dgm:spPr/>
      <dgm:t>
        <a:bodyPr/>
        <a:lstStyle/>
        <a:p>
          <a:r>
            <a:rPr lang="it-IT" dirty="0" err="1" smtClean="0"/>
            <a:t>SearchEvent</a:t>
          </a:r>
          <a:r>
            <a:rPr lang="it-IT" dirty="0" smtClean="0"/>
            <a:t> Form</a:t>
          </a:r>
          <a:endParaRPr lang="it-IT" dirty="0"/>
        </a:p>
      </dgm:t>
    </dgm:pt>
    <dgm:pt modelId="{0B957696-78BB-4F38-AC99-A9CE8FFEB03F}" type="parTrans" cxnId="{68B1B3A5-745C-4803-9B4A-457DE192AE57}">
      <dgm:prSet/>
      <dgm:spPr/>
      <dgm:t>
        <a:bodyPr/>
        <a:lstStyle/>
        <a:p>
          <a:endParaRPr lang="it-IT"/>
        </a:p>
      </dgm:t>
    </dgm:pt>
    <dgm:pt modelId="{A68E5DBB-B538-4DCF-AB8A-AF8A21E79CDC}" type="sibTrans" cxnId="{68B1B3A5-745C-4803-9B4A-457DE192AE57}">
      <dgm:prSet/>
      <dgm:spPr/>
      <dgm:t>
        <a:bodyPr/>
        <a:lstStyle/>
        <a:p>
          <a:endParaRPr lang="it-IT"/>
        </a:p>
      </dgm:t>
    </dgm:pt>
    <dgm:pt modelId="{51131933-AB84-4B0C-AB79-29113B0DE479}" type="pres">
      <dgm:prSet presAssocID="{00587388-1B9C-4F4D-AF3B-DE4940731CF1}" presName="composite" presStyleCnt="0">
        <dgm:presLayoutVars>
          <dgm:chMax val="5"/>
          <dgm:dir/>
          <dgm:animLvl val="ctr"/>
          <dgm:resizeHandles val="exact"/>
        </dgm:presLayoutVars>
      </dgm:prSet>
      <dgm:spPr/>
      <dgm:t>
        <a:bodyPr/>
        <a:lstStyle/>
        <a:p>
          <a:endParaRPr lang="it-IT"/>
        </a:p>
      </dgm:t>
    </dgm:pt>
    <dgm:pt modelId="{56F86AFD-E067-4199-89F0-54EE000807F4}" type="pres">
      <dgm:prSet presAssocID="{00587388-1B9C-4F4D-AF3B-DE4940731CF1}" presName="cycle" presStyleCnt="0"/>
      <dgm:spPr/>
    </dgm:pt>
    <dgm:pt modelId="{173EE8A5-C432-4931-B0F1-3E414E07B36A}" type="pres">
      <dgm:prSet presAssocID="{00587388-1B9C-4F4D-AF3B-DE4940731CF1}" presName="centerShape" presStyleCnt="0"/>
      <dgm:spPr/>
    </dgm:pt>
    <dgm:pt modelId="{6DC8F5A2-B5FB-487B-A4BF-CF0F1D858DEE}" type="pres">
      <dgm:prSet presAssocID="{00587388-1B9C-4F4D-AF3B-DE4940731CF1}" presName="connSite" presStyleLbl="node1" presStyleIdx="0" presStyleCnt="3"/>
      <dgm:spPr/>
    </dgm:pt>
    <dgm:pt modelId="{9E001A80-88BD-46AB-9E2A-9A8382086461}" type="pres">
      <dgm:prSet presAssocID="{00587388-1B9C-4F4D-AF3B-DE4940731CF1}" presName="visible" presStyleLbl="node1" presStyleIdx="0" presStyleCnt="3"/>
      <dgm:spPr/>
    </dgm:pt>
    <dgm:pt modelId="{18F6813D-CDF6-4A50-AE9A-2FEAD3875333}" type="pres">
      <dgm:prSet presAssocID="{699D2136-0BC4-4A59-8555-2CE14BE1DD58}" presName="Name25" presStyleLbl="parChTrans1D1" presStyleIdx="0" presStyleCnt="2"/>
      <dgm:spPr/>
      <dgm:t>
        <a:bodyPr/>
        <a:lstStyle/>
        <a:p>
          <a:endParaRPr lang="it-IT"/>
        </a:p>
      </dgm:t>
    </dgm:pt>
    <dgm:pt modelId="{3C53EBC2-5086-486A-94B5-216623E2F9B0}" type="pres">
      <dgm:prSet presAssocID="{24A9F5B7-08A0-4306-B4E1-75EE258D07D2}" presName="node" presStyleCnt="0"/>
      <dgm:spPr/>
    </dgm:pt>
    <dgm:pt modelId="{00DE954C-B2E7-4BE2-B832-50B87726031B}" type="pres">
      <dgm:prSet presAssocID="{24A9F5B7-08A0-4306-B4E1-75EE258D07D2}" presName="parentNode" presStyleLbl="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C1332999-2813-4EF9-99F5-3AA98E0174FD}" type="pres">
      <dgm:prSet presAssocID="{24A9F5B7-08A0-4306-B4E1-75EE258D07D2}" presName="childNode" presStyleLbl="revTx" presStyleIdx="0" presStyleCnt="0">
        <dgm:presLayoutVars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A83C0ADF-F77F-4E51-8723-BF93B6ADFE7A}" type="pres">
      <dgm:prSet presAssocID="{0B957696-78BB-4F38-AC99-A9CE8FFEB03F}" presName="Name25" presStyleLbl="parChTrans1D1" presStyleIdx="1" presStyleCnt="2"/>
      <dgm:spPr/>
      <dgm:t>
        <a:bodyPr/>
        <a:lstStyle/>
        <a:p>
          <a:endParaRPr lang="it-IT"/>
        </a:p>
      </dgm:t>
    </dgm:pt>
    <dgm:pt modelId="{BC693DE9-2153-4064-BEBA-1725D76FC311}" type="pres">
      <dgm:prSet presAssocID="{7B6D73F6-6ED8-408B-AC37-2C572D0F6AE2}" presName="node" presStyleCnt="0"/>
      <dgm:spPr/>
    </dgm:pt>
    <dgm:pt modelId="{7468629F-94A3-4E5D-B3E9-F92EED8391A6}" type="pres">
      <dgm:prSet presAssocID="{7B6D73F6-6ED8-408B-AC37-2C572D0F6AE2}" presName="parentNode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EBA026AD-DC0F-4309-B6E8-8F6D09CAB4AA}" type="pres">
      <dgm:prSet presAssocID="{7B6D73F6-6ED8-408B-AC37-2C572D0F6AE2}" presName="childNode" presStyleLbl="revTx" presStyleIdx="0" presStyleCnt="0">
        <dgm:presLayoutVars>
          <dgm:bulletEnabled val="1"/>
        </dgm:presLayoutVars>
      </dgm:prSet>
      <dgm:spPr/>
    </dgm:pt>
  </dgm:ptLst>
  <dgm:cxnLst>
    <dgm:cxn modelId="{09291023-0A86-457E-A10E-23FD15727F14}" type="presOf" srcId="{24A9F5B7-08A0-4306-B4E1-75EE258D07D2}" destId="{00DE954C-B2E7-4BE2-B832-50B87726031B}" srcOrd="0" destOrd="0" presId="urn:microsoft.com/office/officeart/2005/8/layout/radial2"/>
    <dgm:cxn modelId="{CD59575C-3AB3-4B45-BA38-42D05744DE83}" type="presOf" srcId="{7B6D73F6-6ED8-408B-AC37-2C572D0F6AE2}" destId="{7468629F-94A3-4E5D-B3E9-F92EED8391A6}" srcOrd="0" destOrd="0" presId="urn:microsoft.com/office/officeart/2005/8/layout/radial2"/>
    <dgm:cxn modelId="{EB47A6B4-8E62-4ACC-8BD1-EF01F65D449D}" type="presOf" srcId="{0B957696-78BB-4F38-AC99-A9CE8FFEB03F}" destId="{A83C0ADF-F77F-4E51-8723-BF93B6ADFE7A}" srcOrd="0" destOrd="0" presId="urn:microsoft.com/office/officeart/2005/8/layout/radial2"/>
    <dgm:cxn modelId="{2FE2B6C5-E7CD-4DD5-9462-153CF6837C8C}" srcId="{00587388-1B9C-4F4D-AF3B-DE4940731CF1}" destId="{24A9F5B7-08A0-4306-B4E1-75EE258D07D2}" srcOrd="0" destOrd="0" parTransId="{699D2136-0BC4-4A59-8555-2CE14BE1DD58}" sibTransId="{F59220CB-74A4-4E61-AD1D-7A43E93DF4E5}"/>
    <dgm:cxn modelId="{68B1B3A5-745C-4803-9B4A-457DE192AE57}" srcId="{00587388-1B9C-4F4D-AF3B-DE4940731CF1}" destId="{7B6D73F6-6ED8-408B-AC37-2C572D0F6AE2}" srcOrd="1" destOrd="0" parTransId="{0B957696-78BB-4F38-AC99-A9CE8FFEB03F}" sibTransId="{A68E5DBB-B538-4DCF-AB8A-AF8A21E79CDC}"/>
    <dgm:cxn modelId="{E8DBCC84-AC3A-41E7-82AD-A20E47B74DC4}" type="presOf" srcId="{699D2136-0BC4-4A59-8555-2CE14BE1DD58}" destId="{18F6813D-CDF6-4A50-AE9A-2FEAD3875333}" srcOrd="0" destOrd="0" presId="urn:microsoft.com/office/officeart/2005/8/layout/radial2"/>
    <dgm:cxn modelId="{7A110A6E-BF29-4019-96C3-012EC8829450}" type="presOf" srcId="{00587388-1B9C-4F4D-AF3B-DE4940731CF1}" destId="{51131933-AB84-4B0C-AB79-29113B0DE479}" srcOrd="0" destOrd="0" presId="urn:microsoft.com/office/officeart/2005/8/layout/radial2"/>
    <dgm:cxn modelId="{3B9B3E31-F845-45D9-80D1-CE9285FA97C5}" type="presParOf" srcId="{51131933-AB84-4B0C-AB79-29113B0DE479}" destId="{56F86AFD-E067-4199-89F0-54EE000807F4}" srcOrd="0" destOrd="0" presId="urn:microsoft.com/office/officeart/2005/8/layout/radial2"/>
    <dgm:cxn modelId="{C69932BA-EA89-401D-B5B3-86EFD0E83E72}" type="presParOf" srcId="{56F86AFD-E067-4199-89F0-54EE000807F4}" destId="{173EE8A5-C432-4931-B0F1-3E414E07B36A}" srcOrd="0" destOrd="0" presId="urn:microsoft.com/office/officeart/2005/8/layout/radial2"/>
    <dgm:cxn modelId="{B5E64F08-785B-42AE-A224-972E8D3FEA58}" type="presParOf" srcId="{173EE8A5-C432-4931-B0F1-3E414E07B36A}" destId="{6DC8F5A2-B5FB-487B-A4BF-CF0F1D858DEE}" srcOrd="0" destOrd="0" presId="urn:microsoft.com/office/officeart/2005/8/layout/radial2"/>
    <dgm:cxn modelId="{2D0F6B6B-7B77-45EE-8318-50F4F9C2EEC7}" type="presParOf" srcId="{173EE8A5-C432-4931-B0F1-3E414E07B36A}" destId="{9E001A80-88BD-46AB-9E2A-9A8382086461}" srcOrd="1" destOrd="0" presId="urn:microsoft.com/office/officeart/2005/8/layout/radial2"/>
    <dgm:cxn modelId="{946C16C2-EE56-492C-A54A-3E7DAB3547D1}" type="presParOf" srcId="{56F86AFD-E067-4199-89F0-54EE000807F4}" destId="{18F6813D-CDF6-4A50-AE9A-2FEAD3875333}" srcOrd="1" destOrd="0" presId="urn:microsoft.com/office/officeart/2005/8/layout/radial2"/>
    <dgm:cxn modelId="{7DA036D9-C05E-4DFE-ADDB-80EFD7B6BE6C}" type="presParOf" srcId="{56F86AFD-E067-4199-89F0-54EE000807F4}" destId="{3C53EBC2-5086-486A-94B5-216623E2F9B0}" srcOrd="2" destOrd="0" presId="urn:microsoft.com/office/officeart/2005/8/layout/radial2"/>
    <dgm:cxn modelId="{28FBF573-3B9B-4717-93C9-CAF98CA81D01}" type="presParOf" srcId="{3C53EBC2-5086-486A-94B5-216623E2F9B0}" destId="{00DE954C-B2E7-4BE2-B832-50B87726031B}" srcOrd="0" destOrd="0" presId="urn:microsoft.com/office/officeart/2005/8/layout/radial2"/>
    <dgm:cxn modelId="{F26D16DF-8AEB-4C33-BD16-0A53B9CA0962}" type="presParOf" srcId="{3C53EBC2-5086-486A-94B5-216623E2F9B0}" destId="{C1332999-2813-4EF9-99F5-3AA98E0174FD}" srcOrd="1" destOrd="0" presId="urn:microsoft.com/office/officeart/2005/8/layout/radial2"/>
    <dgm:cxn modelId="{7FC67D84-2615-48DF-8918-80DC8EA6A28D}" type="presParOf" srcId="{56F86AFD-E067-4199-89F0-54EE000807F4}" destId="{A83C0ADF-F77F-4E51-8723-BF93B6ADFE7A}" srcOrd="3" destOrd="0" presId="urn:microsoft.com/office/officeart/2005/8/layout/radial2"/>
    <dgm:cxn modelId="{89B8E02D-00AA-46F3-BF4D-9E3B0C084272}" type="presParOf" srcId="{56F86AFD-E067-4199-89F0-54EE000807F4}" destId="{BC693DE9-2153-4064-BEBA-1725D76FC311}" srcOrd="4" destOrd="0" presId="urn:microsoft.com/office/officeart/2005/8/layout/radial2"/>
    <dgm:cxn modelId="{400C2552-9A91-4F40-B87B-B5D9AF115AEF}" type="presParOf" srcId="{BC693DE9-2153-4064-BEBA-1725D76FC311}" destId="{7468629F-94A3-4E5D-B3E9-F92EED8391A6}" srcOrd="0" destOrd="0" presId="urn:microsoft.com/office/officeart/2005/8/layout/radial2"/>
    <dgm:cxn modelId="{11B45F80-C70F-4CB1-8B0D-B3DCE0A418D8}" type="presParOf" srcId="{BC693DE9-2153-4064-BEBA-1725D76FC311}" destId="{EBA026AD-DC0F-4309-B6E8-8F6D09CAB4AA}" srcOrd="1" destOrd="0" presId="urn:microsoft.com/office/officeart/2005/8/layout/radial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0587388-1B9C-4F4D-AF3B-DE4940731CF1}" type="doc">
      <dgm:prSet loTypeId="urn:microsoft.com/office/officeart/2005/8/layout/radial2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24A9F5B7-08A0-4306-B4E1-75EE258D07D2}">
      <dgm:prSet phldrT="[Testo]" custT="1"/>
      <dgm:spPr/>
      <dgm:t>
        <a:bodyPr/>
        <a:lstStyle/>
        <a:p>
          <a:pPr>
            <a:lnSpc>
              <a:spcPct val="90000"/>
            </a:lnSpc>
            <a:spcAft>
              <a:spcPts val="0"/>
            </a:spcAft>
          </a:pPr>
          <a:r>
            <a:rPr lang="it-IT" sz="900" dirty="0" smtClean="0"/>
            <a:t>On</a:t>
          </a:r>
        </a:p>
        <a:p>
          <a:pPr>
            <a:lnSpc>
              <a:spcPct val="90000"/>
            </a:lnSpc>
            <a:spcAft>
              <a:spcPts val="0"/>
            </a:spcAft>
          </a:pPr>
          <a:r>
            <a:rPr lang="it-IT" sz="900" dirty="0" err="1" smtClean="0"/>
            <a:t>Calendars</a:t>
          </a:r>
          <a:endParaRPr lang="it-IT" sz="900" dirty="0" smtClean="0"/>
        </a:p>
        <a:p>
          <a:pPr>
            <a:lnSpc>
              <a:spcPct val="90000"/>
            </a:lnSpc>
            <a:spcAft>
              <a:spcPts val="0"/>
            </a:spcAft>
          </a:pPr>
          <a:r>
            <a:rPr lang="it-IT" sz="900" dirty="0" err="1" smtClean="0"/>
            <a:t>Changed</a:t>
          </a:r>
          <a:endParaRPr lang="it-IT" sz="900" dirty="0"/>
        </a:p>
      </dgm:t>
    </dgm:pt>
    <dgm:pt modelId="{699D2136-0BC4-4A59-8555-2CE14BE1DD58}" type="parTrans" cxnId="{2FE2B6C5-E7CD-4DD5-9462-153CF6837C8C}">
      <dgm:prSet/>
      <dgm:spPr/>
      <dgm:t>
        <a:bodyPr/>
        <a:lstStyle/>
        <a:p>
          <a:endParaRPr lang="it-IT"/>
        </a:p>
      </dgm:t>
    </dgm:pt>
    <dgm:pt modelId="{F59220CB-74A4-4E61-AD1D-7A43E93DF4E5}" type="sibTrans" cxnId="{2FE2B6C5-E7CD-4DD5-9462-153CF6837C8C}">
      <dgm:prSet/>
      <dgm:spPr/>
      <dgm:t>
        <a:bodyPr/>
        <a:lstStyle/>
        <a:p>
          <a:endParaRPr lang="it-IT"/>
        </a:p>
      </dgm:t>
    </dgm:pt>
    <dgm:pt modelId="{0955C993-EC88-454D-803A-A0ACDE204B52}">
      <dgm:prSet phldrT="[Testo]" custT="1"/>
      <dgm:spPr/>
      <dgm:t>
        <a:bodyPr/>
        <a:lstStyle/>
        <a:p>
          <a:pPr>
            <a:spcAft>
              <a:spcPts val="0"/>
            </a:spcAft>
          </a:pPr>
          <a:r>
            <a:rPr lang="it-IT" sz="900" dirty="0" smtClean="0"/>
            <a:t>On</a:t>
          </a:r>
        </a:p>
        <a:p>
          <a:pPr>
            <a:spcAft>
              <a:spcPts val="0"/>
            </a:spcAft>
          </a:pPr>
          <a:r>
            <a:rPr lang="it-IT" sz="900" dirty="0" err="1" smtClean="0"/>
            <a:t>EventModels</a:t>
          </a:r>
          <a:endParaRPr lang="it-IT" sz="900" dirty="0" smtClean="0"/>
        </a:p>
        <a:p>
          <a:pPr>
            <a:spcAft>
              <a:spcPts val="0"/>
            </a:spcAft>
          </a:pPr>
          <a:r>
            <a:rPr lang="it-IT" sz="900" dirty="0" err="1" smtClean="0"/>
            <a:t>Changed</a:t>
          </a:r>
          <a:endParaRPr lang="it-IT" sz="900" dirty="0"/>
        </a:p>
      </dgm:t>
    </dgm:pt>
    <dgm:pt modelId="{0770FE8C-2744-40CA-BC45-892C4E7EF843}" type="parTrans" cxnId="{006A301F-600E-4548-B5DB-DDD5A855224F}">
      <dgm:prSet/>
      <dgm:spPr/>
      <dgm:t>
        <a:bodyPr/>
        <a:lstStyle/>
        <a:p>
          <a:endParaRPr lang="it-IT"/>
        </a:p>
      </dgm:t>
    </dgm:pt>
    <dgm:pt modelId="{762CB024-0DB9-403D-BCCD-51EC1002AA84}" type="sibTrans" cxnId="{006A301F-600E-4548-B5DB-DDD5A855224F}">
      <dgm:prSet/>
      <dgm:spPr/>
      <dgm:t>
        <a:bodyPr/>
        <a:lstStyle/>
        <a:p>
          <a:endParaRPr lang="it-IT"/>
        </a:p>
      </dgm:t>
    </dgm:pt>
    <dgm:pt modelId="{51131933-AB84-4B0C-AB79-29113B0DE479}" type="pres">
      <dgm:prSet presAssocID="{00587388-1B9C-4F4D-AF3B-DE4940731CF1}" presName="composite" presStyleCnt="0">
        <dgm:presLayoutVars>
          <dgm:chMax val="5"/>
          <dgm:dir/>
          <dgm:animLvl val="ctr"/>
          <dgm:resizeHandles val="exact"/>
        </dgm:presLayoutVars>
      </dgm:prSet>
      <dgm:spPr/>
      <dgm:t>
        <a:bodyPr/>
        <a:lstStyle/>
        <a:p>
          <a:endParaRPr lang="it-IT"/>
        </a:p>
      </dgm:t>
    </dgm:pt>
    <dgm:pt modelId="{56F86AFD-E067-4199-89F0-54EE000807F4}" type="pres">
      <dgm:prSet presAssocID="{00587388-1B9C-4F4D-AF3B-DE4940731CF1}" presName="cycle" presStyleCnt="0"/>
      <dgm:spPr/>
    </dgm:pt>
    <dgm:pt modelId="{173EE8A5-C432-4931-B0F1-3E414E07B36A}" type="pres">
      <dgm:prSet presAssocID="{00587388-1B9C-4F4D-AF3B-DE4940731CF1}" presName="centerShape" presStyleCnt="0"/>
      <dgm:spPr/>
    </dgm:pt>
    <dgm:pt modelId="{6DC8F5A2-B5FB-487B-A4BF-CF0F1D858DEE}" type="pres">
      <dgm:prSet presAssocID="{00587388-1B9C-4F4D-AF3B-DE4940731CF1}" presName="connSite" presStyleLbl="node1" presStyleIdx="0" presStyleCnt="3"/>
      <dgm:spPr/>
    </dgm:pt>
    <dgm:pt modelId="{9E001A80-88BD-46AB-9E2A-9A8382086461}" type="pres">
      <dgm:prSet presAssocID="{00587388-1B9C-4F4D-AF3B-DE4940731CF1}" presName="visible" presStyleLbl="node1" presStyleIdx="0" presStyleCnt="3"/>
      <dgm:spPr/>
    </dgm:pt>
    <dgm:pt modelId="{18F6813D-CDF6-4A50-AE9A-2FEAD3875333}" type="pres">
      <dgm:prSet presAssocID="{699D2136-0BC4-4A59-8555-2CE14BE1DD58}" presName="Name25" presStyleLbl="parChTrans1D1" presStyleIdx="0" presStyleCnt="2"/>
      <dgm:spPr/>
      <dgm:t>
        <a:bodyPr/>
        <a:lstStyle/>
        <a:p>
          <a:endParaRPr lang="it-IT"/>
        </a:p>
      </dgm:t>
    </dgm:pt>
    <dgm:pt modelId="{3C53EBC2-5086-486A-94B5-216623E2F9B0}" type="pres">
      <dgm:prSet presAssocID="{24A9F5B7-08A0-4306-B4E1-75EE258D07D2}" presName="node" presStyleCnt="0"/>
      <dgm:spPr/>
    </dgm:pt>
    <dgm:pt modelId="{00DE954C-B2E7-4BE2-B832-50B87726031B}" type="pres">
      <dgm:prSet presAssocID="{24A9F5B7-08A0-4306-B4E1-75EE258D07D2}" presName="parentNode" presStyleLbl="node1" presStyleIdx="1" presStyleCnt="3" custScaleX="103962" custScaleY="103962">
        <dgm:presLayoutVars>
          <dgm:chMax val="1"/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C1332999-2813-4EF9-99F5-3AA98E0174FD}" type="pres">
      <dgm:prSet presAssocID="{24A9F5B7-08A0-4306-B4E1-75EE258D07D2}" presName="childNode" presStyleLbl="revTx" presStyleIdx="0" presStyleCnt="0">
        <dgm:presLayoutVars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6B98B017-4C58-4DEF-8A1A-DF74DBA31981}" type="pres">
      <dgm:prSet presAssocID="{0770FE8C-2744-40CA-BC45-892C4E7EF843}" presName="Name25" presStyleLbl="parChTrans1D1" presStyleIdx="1" presStyleCnt="2"/>
      <dgm:spPr/>
      <dgm:t>
        <a:bodyPr/>
        <a:lstStyle/>
        <a:p>
          <a:endParaRPr lang="it-IT"/>
        </a:p>
      </dgm:t>
    </dgm:pt>
    <dgm:pt modelId="{6AC0A385-A03B-4AEC-9435-3194FC246F6E}" type="pres">
      <dgm:prSet presAssocID="{0955C993-EC88-454D-803A-A0ACDE204B52}" presName="node" presStyleCnt="0"/>
      <dgm:spPr/>
    </dgm:pt>
    <dgm:pt modelId="{A125559B-249B-4D22-B9FA-2062188338E7}" type="pres">
      <dgm:prSet presAssocID="{0955C993-EC88-454D-803A-A0ACDE204B52}" presName="parentNode" presStyleLbl="node1" presStyleIdx="2" presStyleCnt="3" custScaleX="115123" custScaleY="115123">
        <dgm:presLayoutVars>
          <dgm:chMax val="1"/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992A637B-9EF2-40C4-964F-7F7153D3B874}" type="pres">
      <dgm:prSet presAssocID="{0955C993-EC88-454D-803A-A0ACDE204B52}" presName="childNode" presStyleLbl="revTx" presStyleIdx="0" presStyleCnt="0">
        <dgm:presLayoutVars>
          <dgm:bulletEnabled val="1"/>
        </dgm:presLayoutVars>
      </dgm:prSet>
      <dgm:spPr/>
    </dgm:pt>
  </dgm:ptLst>
  <dgm:cxnLst>
    <dgm:cxn modelId="{010F3187-76AB-47E6-8C3E-8214837B412F}" type="presOf" srcId="{00587388-1B9C-4F4D-AF3B-DE4940731CF1}" destId="{51131933-AB84-4B0C-AB79-29113B0DE479}" srcOrd="0" destOrd="0" presId="urn:microsoft.com/office/officeart/2005/8/layout/radial2"/>
    <dgm:cxn modelId="{7737A5CF-F785-4FC5-89CC-EC6F43DA8D8A}" type="presOf" srcId="{24A9F5B7-08A0-4306-B4E1-75EE258D07D2}" destId="{00DE954C-B2E7-4BE2-B832-50B87726031B}" srcOrd="0" destOrd="0" presId="urn:microsoft.com/office/officeart/2005/8/layout/radial2"/>
    <dgm:cxn modelId="{006A301F-600E-4548-B5DB-DDD5A855224F}" srcId="{00587388-1B9C-4F4D-AF3B-DE4940731CF1}" destId="{0955C993-EC88-454D-803A-A0ACDE204B52}" srcOrd="1" destOrd="0" parTransId="{0770FE8C-2744-40CA-BC45-892C4E7EF843}" sibTransId="{762CB024-0DB9-403D-BCCD-51EC1002AA84}"/>
    <dgm:cxn modelId="{2FE2B6C5-E7CD-4DD5-9462-153CF6837C8C}" srcId="{00587388-1B9C-4F4D-AF3B-DE4940731CF1}" destId="{24A9F5B7-08A0-4306-B4E1-75EE258D07D2}" srcOrd="0" destOrd="0" parTransId="{699D2136-0BC4-4A59-8555-2CE14BE1DD58}" sibTransId="{F59220CB-74A4-4E61-AD1D-7A43E93DF4E5}"/>
    <dgm:cxn modelId="{FC824F31-F1B7-48DA-90E6-FF90ADB95D43}" type="presOf" srcId="{0955C993-EC88-454D-803A-A0ACDE204B52}" destId="{A125559B-249B-4D22-B9FA-2062188338E7}" srcOrd="0" destOrd="0" presId="urn:microsoft.com/office/officeart/2005/8/layout/radial2"/>
    <dgm:cxn modelId="{E9EA7EBC-2734-43CF-B554-60420ED66D7F}" type="presOf" srcId="{699D2136-0BC4-4A59-8555-2CE14BE1DD58}" destId="{18F6813D-CDF6-4A50-AE9A-2FEAD3875333}" srcOrd="0" destOrd="0" presId="urn:microsoft.com/office/officeart/2005/8/layout/radial2"/>
    <dgm:cxn modelId="{BC835EB0-6B25-4CD7-9551-B21DC08CC122}" type="presOf" srcId="{0770FE8C-2744-40CA-BC45-892C4E7EF843}" destId="{6B98B017-4C58-4DEF-8A1A-DF74DBA31981}" srcOrd="0" destOrd="0" presId="urn:microsoft.com/office/officeart/2005/8/layout/radial2"/>
    <dgm:cxn modelId="{57672FDE-96A6-47F5-AABC-A5F5D4422D08}" type="presParOf" srcId="{51131933-AB84-4B0C-AB79-29113B0DE479}" destId="{56F86AFD-E067-4199-89F0-54EE000807F4}" srcOrd="0" destOrd="0" presId="urn:microsoft.com/office/officeart/2005/8/layout/radial2"/>
    <dgm:cxn modelId="{CCBB44F8-9C87-4572-97A5-3F3CB0B89CD2}" type="presParOf" srcId="{56F86AFD-E067-4199-89F0-54EE000807F4}" destId="{173EE8A5-C432-4931-B0F1-3E414E07B36A}" srcOrd="0" destOrd="0" presId="urn:microsoft.com/office/officeart/2005/8/layout/radial2"/>
    <dgm:cxn modelId="{9AEDA582-98D4-489E-B720-9A0F741BA879}" type="presParOf" srcId="{173EE8A5-C432-4931-B0F1-3E414E07B36A}" destId="{6DC8F5A2-B5FB-487B-A4BF-CF0F1D858DEE}" srcOrd="0" destOrd="0" presId="urn:microsoft.com/office/officeart/2005/8/layout/radial2"/>
    <dgm:cxn modelId="{A59EB5EA-3D86-4AB7-8322-40E85D018A82}" type="presParOf" srcId="{173EE8A5-C432-4931-B0F1-3E414E07B36A}" destId="{9E001A80-88BD-46AB-9E2A-9A8382086461}" srcOrd="1" destOrd="0" presId="urn:microsoft.com/office/officeart/2005/8/layout/radial2"/>
    <dgm:cxn modelId="{84FD4FCD-B222-47CD-9889-E343EE310DE2}" type="presParOf" srcId="{56F86AFD-E067-4199-89F0-54EE000807F4}" destId="{18F6813D-CDF6-4A50-AE9A-2FEAD3875333}" srcOrd="1" destOrd="0" presId="urn:microsoft.com/office/officeart/2005/8/layout/radial2"/>
    <dgm:cxn modelId="{9AF92469-A7D8-4F20-AA01-2D49DF921D40}" type="presParOf" srcId="{56F86AFD-E067-4199-89F0-54EE000807F4}" destId="{3C53EBC2-5086-486A-94B5-216623E2F9B0}" srcOrd="2" destOrd="0" presId="urn:microsoft.com/office/officeart/2005/8/layout/radial2"/>
    <dgm:cxn modelId="{625EE99A-E8A0-4908-A3DB-47D2FA2A878C}" type="presParOf" srcId="{3C53EBC2-5086-486A-94B5-216623E2F9B0}" destId="{00DE954C-B2E7-4BE2-B832-50B87726031B}" srcOrd="0" destOrd="0" presId="urn:microsoft.com/office/officeart/2005/8/layout/radial2"/>
    <dgm:cxn modelId="{76A7568A-5A27-4EC6-B6B5-B2F03A3357BA}" type="presParOf" srcId="{3C53EBC2-5086-486A-94B5-216623E2F9B0}" destId="{C1332999-2813-4EF9-99F5-3AA98E0174FD}" srcOrd="1" destOrd="0" presId="urn:microsoft.com/office/officeart/2005/8/layout/radial2"/>
    <dgm:cxn modelId="{33392515-9612-44AF-B0BC-877A38F9F135}" type="presParOf" srcId="{56F86AFD-E067-4199-89F0-54EE000807F4}" destId="{6B98B017-4C58-4DEF-8A1A-DF74DBA31981}" srcOrd="3" destOrd="0" presId="urn:microsoft.com/office/officeart/2005/8/layout/radial2"/>
    <dgm:cxn modelId="{89654554-16C8-49D8-9E85-C42601E349B2}" type="presParOf" srcId="{56F86AFD-E067-4199-89F0-54EE000807F4}" destId="{6AC0A385-A03B-4AEC-9435-3194FC246F6E}" srcOrd="4" destOrd="0" presId="urn:microsoft.com/office/officeart/2005/8/layout/radial2"/>
    <dgm:cxn modelId="{6B39B80C-8349-426F-89A0-78996F880480}" type="presParOf" srcId="{6AC0A385-A03B-4AEC-9435-3194FC246F6E}" destId="{A125559B-249B-4D22-B9FA-2062188338E7}" srcOrd="0" destOrd="0" presId="urn:microsoft.com/office/officeart/2005/8/layout/radial2"/>
    <dgm:cxn modelId="{AB31128B-E551-41D1-8465-97475B9A7E30}" type="presParOf" srcId="{6AC0A385-A03B-4AEC-9435-3194FC246F6E}" destId="{992A637B-9EF2-40C4-964F-7F7153D3B874}" srcOrd="1" destOrd="0" presId="urn:microsoft.com/office/officeart/2005/8/layout/radial2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0587388-1B9C-4F4D-AF3B-DE4940731CF1}" type="doc">
      <dgm:prSet loTypeId="urn:microsoft.com/office/officeart/2005/8/layout/radial2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24A9F5B7-08A0-4306-B4E1-75EE258D07D2}">
      <dgm:prSet phldrT="[Testo]" custT="1"/>
      <dgm:spPr/>
      <dgm:t>
        <a:bodyPr/>
        <a:lstStyle/>
        <a:p>
          <a:r>
            <a:rPr lang="it-IT" sz="900" dirty="0" err="1" smtClean="0"/>
            <a:t>CriterioDiFiltraggio</a:t>
          </a:r>
          <a:endParaRPr lang="it-IT" sz="900" dirty="0"/>
        </a:p>
      </dgm:t>
    </dgm:pt>
    <dgm:pt modelId="{699D2136-0BC4-4A59-8555-2CE14BE1DD58}" type="parTrans" cxnId="{2FE2B6C5-E7CD-4DD5-9462-153CF6837C8C}">
      <dgm:prSet/>
      <dgm:spPr/>
      <dgm:t>
        <a:bodyPr/>
        <a:lstStyle/>
        <a:p>
          <a:endParaRPr lang="it-IT"/>
        </a:p>
      </dgm:t>
    </dgm:pt>
    <dgm:pt modelId="{F59220CB-74A4-4E61-AD1D-7A43E93DF4E5}" type="sibTrans" cxnId="{2FE2B6C5-E7CD-4DD5-9462-153CF6837C8C}">
      <dgm:prSet/>
      <dgm:spPr/>
      <dgm:t>
        <a:bodyPr/>
        <a:lstStyle/>
        <a:p>
          <a:endParaRPr lang="it-IT"/>
        </a:p>
      </dgm:t>
    </dgm:pt>
    <dgm:pt modelId="{740A5D79-F38E-4264-972A-639B67902B52}">
      <dgm:prSet phldrT="[Testo]" custT="1"/>
      <dgm:spPr/>
      <dgm:t>
        <a:bodyPr/>
        <a:lstStyle/>
        <a:p>
          <a:r>
            <a:rPr lang="it-IT" sz="900" dirty="0" smtClean="0"/>
            <a:t>Filtro</a:t>
          </a:r>
          <a:endParaRPr lang="it-IT" sz="900" dirty="0"/>
        </a:p>
      </dgm:t>
    </dgm:pt>
    <dgm:pt modelId="{0ACDFECE-FC54-43B0-89D4-7857E340C44C}" type="parTrans" cxnId="{026705F8-637A-4715-8A00-808BD05E4899}">
      <dgm:prSet/>
      <dgm:spPr/>
      <dgm:t>
        <a:bodyPr/>
        <a:lstStyle/>
        <a:p>
          <a:endParaRPr lang="it-IT"/>
        </a:p>
      </dgm:t>
    </dgm:pt>
    <dgm:pt modelId="{6D3AED5A-FA03-4B54-B81A-604D92FA0465}" type="sibTrans" cxnId="{026705F8-637A-4715-8A00-808BD05E4899}">
      <dgm:prSet/>
      <dgm:spPr/>
      <dgm:t>
        <a:bodyPr/>
        <a:lstStyle/>
        <a:p>
          <a:endParaRPr lang="it-IT"/>
        </a:p>
      </dgm:t>
    </dgm:pt>
    <dgm:pt modelId="{795118E5-D995-4293-9F47-B6D3A7F22739}">
      <dgm:prSet phldrT="[Testo]" custT="1"/>
      <dgm:spPr/>
      <dgm:t>
        <a:bodyPr/>
        <a:lstStyle/>
        <a:p>
          <a:r>
            <a:rPr lang="it-IT" sz="900" dirty="0" err="1" smtClean="0"/>
            <a:t>IFiltro</a:t>
          </a:r>
          <a:endParaRPr lang="it-IT" sz="900" dirty="0"/>
        </a:p>
      </dgm:t>
    </dgm:pt>
    <dgm:pt modelId="{EDC0E1CF-11DF-409C-8AA6-25C99F34ADC0}" type="parTrans" cxnId="{021D2990-44FB-4152-8C69-5518F4F2074E}">
      <dgm:prSet/>
      <dgm:spPr/>
      <dgm:t>
        <a:bodyPr/>
        <a:lstStyle/>
        <a:p>
          <a:endParaRPr lang="it-IT"/>
        </a:p>
      </dgm:t>
    </dgm:pt>
    <dgm:pt modelId="{FF93D56E-EDD2-483C-8AD7-B3E9A1EF3858}" type="sibTrans" cxnId="{021D2990-44FB-4152-8C69-5518F4F2074E}">
      <dgm:prSet/>
      <dgm:spPr/>
      <dgm:t>
        <a:bodyPr/>
        <a:lstStyle/>
        <a:p>
          <a:endParaRPr lang="it-IT"/>
        </a:p>
      </dgm:t>
    </dgm:pt>
    <dgm:pt modelId="{51131933-AB84-4B0C-AB79-29113B0DE479}" type="pres">
      <dgm:prSet presAssocID="{00587388-1B9C-4F4D-AF3B-DE4940731CF1}" presName="composite" presStyleCnt="0">
        <dgm:presLayoutVars>
          <dgm:chMax val="5"/>
          <dgm:dir/>
          <dgm:animLvl val="ctr"/>
          <dgm:resizeHandles val="exact"/>
        </dgm:presLayoutVars>
      </dgm:prSet>
      <dgm:spPr/>
      <dgm:t>
        <a:bodyPr/>
        <a:lstStyle/>
        <a:p>
          <a:endParaRPr lang="it-IT"/>
        </a:p>
      </dgm:t>
    </dgm:pt>
    <dgm:pt modelId="{56F86AFD-E067-4199-89F0-54EE000807F4}" type="pres">
      <dgm:prSet presAssocID="{00587388-1B9C-4F4D-AF3B-DE4940731CF1}" presName="cycle" presStyleCnt="0"/>
      <dgm:spPr/>
    </dgm:pt>
    <dgm:pt modelId="{173EE8A5-C432-4931-B0F1-3E414E07B36A}" type="pres">
      <dgm:prSet presAssocID="{00587388-1B9C-4F4D-AF3B-DE4940731CF1}" presName="centerShape" presStyleCnt="0"/>
      <dgm:spPr/>
    </dgm:pt>
    <dgm:pt modelId="{6DC8F5A2-B5FB-487B-A4BF-CF0F1D858DEE}" type="pres">
      <dgm:prSet presAssocID="{00587388-1B9C-4F4D-AF3B-DE4940731CF1}" presName="connSite" presStyleLbl="node1" presStyleIdx="0" presStyleCnt="4"/>
      <dgm:spPr/>
    </dgm:pt>
    <dgm:pt modelId="{9E001A80-88BD-46AB-9E2A-9A8382086461}" type="pres">
      <dgm:prSet presAssocID="{00587388-1B9C-4F4D-AF3B-DE4940731CF1}" presName="visible" presStyleLbl="node1" presStyleIdx="0" presStyleCnt="4"/>
      <dgm:spPr/>
    </dgm:pt>
    <dgm:pt modelId="{18F6813D-CDF6-4A50-AE9A-2FEAD3875333}" type="pres">
      <dgm:prSet presAssocID="{699D2136-0BC4-4A59-8555-2CE14BE1DD58}" presName="Name25" presStyleLbl="parChTrans1D1" presStyleIdx="0" presStyleCnt="3"/>
      <dgm:spPr/>
      <dgm:t>
        <a:bodyPr/>
        <a:lstStyle/>
        <a:p>
          <a:endParaRPr lang="it-IT"/>
        </a:p>
      </dgm:t>
    </dgm:pt>
    <dgm:pt modelId="{3C53EBC2-5086-486A-94B5-216623E2F9B0}" type="pres">
      <dgm:prSet presAssocID="{24A9F5B7-08A0-4306-B4E1-75EE258D07D2}" presName="node" presStyleCnt="0"/>
      <dgm:spPr/>
    </dgm:pt>
    <dgm:pt modelId="{00DE954C-B2E7-4BE2-B832-50B87726031B}" type="pres">
      <dgm:prSet presAssocID="{24A9F5B7-08A0-4306-B4E1-75EE258D07D2}" presName="parentNode" presStyleLbl="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C1332999-2813-4EF9-99F5-3AA98E0174FD}" type="pres">
      <dgm:prSet presAssocID="{24A9F5B7-08A0-4306-B4E1-75EE258D07D2}" presName="childNode" presStyleLbl="revTx" presStyleIdx="0" presStyleCnt="0">
        <dgm:presLayoutVars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21556448-5FF7-44D7-B579-3CD4E495747E}" type="pres">
      <dgm:prSet presAssocID="{0ACDFECE-FC54-43B0-89D4-7857E340C44C}" presName="Name25" presStyleLbl="parChTrans1D1" presStyleIdx="1" presStyleCnt="3"/>
      <dgm:spPr/>
      <dgm:t>
        <a:bodyPr/>
        <a:lstStyle/>
        <a:p>
          <a:endParaRPr lang="it-IT"/>
        </a:p>
      </dgm:t>
    </dgm:pt>
    <dgm:pt modelId="{EDE5974A-8B8A-4DC7-8AA0-700E8FE426A4}" type="pres">
      <dgm:prSet presAssocID="{740A5D79-F38E-4264-972A-639B67902B52}" presName="node" presStyleCnt="0"/>
      <dgm:spPr/>
    </dgm:pt>
    <dgm:pt modelId="{4209AD56-0A3F-47D7-AD11-FE73F8A30B97}" type="pres">
      <dgm:prSet presAssocID="{740A5D79-F38E-4264-972A-639B67902B52}" presName="parentNode" presStyleLbl="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50AF7178-0C3C-465D-9D3A-F40230C19B73}" type="pres">
      <dgm:prSet presAssocID="{740A5D79-F38E-4264-972A-639B67902B52}" presName="childNode" presStyleLbl="revTx" presStyleIdx="0" presStyleCnt="0">
        <dgm:presLayoutVars>
          <dgm:bulletEnabled val="1"/>
        </dgm:presLayoutVars>
      </dgm:prSet>
      <dgm:spPr/>
    </dgm:pt>
    <dgm:pt modelId="{8AB25C12-ABDF-4410-9A8C-36BFFCED15C2}" type="pres">
      <dgm:prSet presAssocID="{EDC0E1CF-11DF-409C-8AA6-25C99F34ADC0}" presName="Name25" presStyleLbl="parChTrans1D1" presStyleIdx="2" presStyleCnt="3"/>
      <dgm:spPr/>
      <dgm:t>
        <a:bodyPr/>
        <a:lstStyle/>
        <a:p>
          <a:endParaRPr lang="it-IT"/>
        </a:p>
      </dgm:t>
    </dgm:pt>
    <dgm:pt modelId="{D946CEE5-E4E1-4440-85DF-EE0DB25293D5}" type="pres">
      <dgm:prSet presAssocID="{795118E5-D995-4293-9F47-B6D3A7F22739}" presName="node" presStyleCnt="0"/>
      <dgm:spPr/>
    </dgm:pt>
    <dgm:pt modelId="{34AA1CBD-5E06-437A-A61C-7670E1C379F6}" type="pres">
      <dgm:prSet presAssocID="{795118E5-D995-4293-9F47-B6D3A7F22739}" presName="parentNode" presStyleLbl="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983DB891-8107-4248-86DA-C2EAA95AABC0}" type="pres">
      <dgm:prSet presAssocID="{795118E5-D995-4293-9F47-B6D3A7F22739}" presName="childNode" presStyleLbl="revTx" presStyleIdx="0" presStyleCnt="0">
        <dgm:presLayoutVars>
          <dgm:bulletEnabled val="1"/>
        </dgm:presLayoutVars>
      </dgm:prSet>
      <dgm:spPr/>
    </dgm:pt>
  </dgm:ptLst>
  <dgm:cxnLst>
    <dgm:cxn modelId="{22E98760-5444-4089-9F0F-7655928B9F6A}" type="presOf" srcId="{699D2136-0BC4-4A59-8555-2CE14BE1DD58}" destId="{18F6813D-CDF6-4A50-AE9A-2FEAD3875333}" srcOrd="0" destOrd="0" presId="urn:microsoft.com/office/officeart/2005/8/layout/radial2"/>
    <dgm:cxn modelId="{68EDDEE9-BA79-4123-BBC2-A395F586DD30}" type="presOf" srcId="{0ACDFECE-FC54-43B0-89D4-7857E340C44C}" destId="{21556448-5FF7-44D7-B579-3CD4E495747E}" srcOrd="0" destOrd="0" presId="urn:microsoft.com/office/officeart/2005/8/layout/radial2"/>
    <dgm:cxn modelId="{021D2990-44FB-4152-8C69-5518F4F2074E}" srcId="{00587388-1B9C-4F4D-AF3B-DE4940731CF1}" destId="{795118E5-D995-4293-9F47-B6D3A7F22739}" srcOrd="2" destOrd="0" parTransId="{EDC0E1CF-11DF-409C-8AA6-25C99F34ADC0}" sibTransId="{FF93D56E-EDD2-483C-8AD7-B3E9A1EF3858}"/>
    <dgm:cxn modelId="{EFEF40BF-D87D-4AB3-ACCF-17FEFA769749}" type="presOf" srcId="{EDC0E1CF-11DF-409C-8AA6-25C99F34ADC0}" destId="{8AB25C12-ABDF-4410-9A8C-36BFFCED15C2}" srcOrd="0" destOrd="0" presId="urn:microsoft.com/office/officeart/2005/8/layout/radial2"/>
    <dgm:cxn modelId="{2FE2B6C5-E7CD-4DD5-9462-153CF6837C8C}" srcId="{00587388-1B9C-4F4D-AF3B-DE4940731CF1}" destId="{24A9F5B7-08A0-4306-B4E1-75EE258D07D2}" srcOrd="0" destOrd="0" parTransId="{699D2136-0BC4-4A59-8555-2CE14BE1DD58}" sibTransId="{F59220CB-74A4-4E61-AD1D-7A43E93DF4E5}"/>
    <dgm:cxn modelId="{026705F8-637A-4715-8A00-808BD05E4899}" srcId="{00587388-1B9C-4F4D-AF3B-DE4940731CF1}" destId="{740A5D79-F38E-4264-972A-639B67902B52}" srcOrd="1" destOrd="0" parTransId="{0ACDFECE-FC54-43B0-89D4-7857E340C44C}" sibTransId="{6D3AED5A-FA03-4B54-B81A-604D92FA0465}"/>
    <dgm:cxn modelId="{BB21BE91-4E6E-4226-A170-103C7FCB3EE4}" type="presOf" srcId="{00587388-1B9C-4F4D-AF3B-DE4940731CF1}" destId="{51131933-AB84-4B0C-AB79-29113B0DE479}" srcOrd="0" destOrd="0" presId="urn:microsoft.com/office/officeart/2005/8/layout/radial2"/>
    <dgm:cxn modelId="{3E539400-D354-4DBB-B822-D7CB86FB7441}" type="presOf" srcId="{740A5D79-F38E-4264-972A-639B67902B52}" destId="{4209AD56-0A3F-47D7-AD11-FE73F8A30B97}" srcOrd="0" destOrd="0" presId="urn:microsoft.com/office/officeart/2005/8/layout/radial2"/>
    <dgm:cxn modelId="{E241413F-9C93-4325-99EA-91E6FD25E3B8}" type="presOf" srcId="{795118E5-D995-4293-9F47-B6D3A7F22739}" destId="{34AA1CBD-5E06-437A-A61C-7670E1C379F6}" srcOrd="0" destOrd="0" presId="urn:microsoft.com/office/officeart/2005/8/layout/radial2"/>
    <dgm:cxn modelId="{F5D44629-814D-4E44-828E-F5D84D3977FF}" type="presOf" srcId="{24A9F5B7-08A0-4306-B4E1-75EE258D07D2}" destId="{00DE954C-B2E7-4BE2-B832-50B87726031B}" srcOrd="0" destOrd="0" presId="urn:microsoft.com/office/officeart/2005/8/layout/radial2"/>
    <dgm:cxn modelId="{EF01EA18-7FF4-4B86-89C5-910FF6260599}" type="presParOf" srcId="{51131933-AB84-4B0C-AB79-29113B0DE479}" destId="{56F86AFD-E067-4199-89F0-54EE000807F4}" srcOrd="0" destOrd="0" presId="urn:microsoft.com/office/officeart/2005/8/layout/radial2"/>
    <dgm:cxn modelId="{C3C5B692-0C77-42AB-BEC6-28F049168EAB}" type="presParOf" srcId="{56F86AFD-E067-4199-89F0-54EE000807F4}" destId="{173EE8A5-C432-4931-B0F1-3E414E07B36A}" srcOrd="0" destOrd="0" presId="urn:microsoft.com/office/officeart/2005/8/layout/radial2"/>
    <dgm:cxn modelId="{B5D53453-3333-4FC8-AA65-0E33451DA9B8}" type="presParOf" srcId="{173EE8A5-C432-4931-B0F1-3E414E07B36A}" destId="{6DC8F5A2-B5FB-487B-A4BF-CF0F1D858DEE}" srcOrd="0" destOrd="0" presId="urn:microsoft.com/office/officeart/2005/8/layout/radial2"/>
    <dgm:cxn modelId="{5F69C9DC-AE4B-4BFB-B7F9-E777B05ECDD6}" type="presParOf" srcId="{173EE8A5-C432-4931-B0F1-3E414E07B36A}" destId="{9E001A80-88BD-46AB-9E2A-9A8382086461}" srcOrd="1" destOrd="0" presId="urn:microsoft.com/office/officeart/2005/8/layout/radial2"/>
    <dgm:cxn modelId="{D87011A2-7FF7-440E-ACAB-138CB563E7B5}" type="presParOf" srcId="{56F86AFD-E067-4199-89F0-54EE000807F4}" destId="{18F6813D-CDF6-4A50-AE9A-2FEAD3875333}" srcOrd="1" destOrd="0" presId="urn:microsoft.com/office/officeart/2005/8/layout/radial2"/>
    <dgm:cxn modelId="{80A9F1F9-7384-4B31-92F9-14386697C428}" type="presParOf" srcId="{56F86AFD-E067-4199-89F0-54EE000807F4}" destId="{3C53EBC2-5086-486A-94B5-216623E2F9B0}" srcOrd="2" destOrd="0" presId="urn:microsoft.com/office/officeart/2005/8/layout/radial2"/>
    <dgm:cxn modelId="{B5B1A090-6431-46CA-8F64-0E6B096D2C34}" type="presParOf" srcId="{3C53EBC2-5086-486A-94B5-216623E2F9B0}" destId="{00DE954C-B2E7-4BE2-B832-50B87726031B}" srcOrd="0" destOrd="0" presId="urn:microsoft.com/office/officeart/2005/8/layout/radial2"/>
    <dgm:cxn modelId="{54AF917E-876F-4CC4-82D7-570C9602191D}" type="presParOf" srcId="{3C53EBC2-5086-486A-94B5-216623E2F9B0}" destId="{C1332999-2813-4EF9-99F5-3AA98E0174FD}" srcOrd="1" destOrd="0" presId="urn:microsoft.com/office/officeart/2005/8/layout/radial2"/>
    <dgm:cxn modelId="{9CDDE889-CADC-4CA7-A535-DD77A5B9329F}" type="presParOf" srcId="{56F86AFD-E067-4199-89F0-54EE000807F4}" destId="{21556448-5FF7-44D7-B579-3CD4E495747E}" srcOrd="3" destOrd="0" presId="urn:microsoft.com/office/officeart/2005/8/layout/radial2"/>
    <dgm:cxn modelId="{2459C8A3-4871-480D-B16C-2373E9AA9F8C}" type="presParOf" srcId="{56F86AFD-E067-4199-89F0-54EE000807F4}" destId="{EDE5974A-8B8A-4DC7-8AA0-700E8FE426A4}" srcOrd="4" destOrd="0" presId="urn:microsoft.com/office/officeart/2005/8/layout/radial2"/>
    <dgm:cxn modelId="{7DC792AE-7A55-4484-B742-DA66718E290D}" type="presParOf" srcId="{EDE5974A-8B8A-4DC7-8AA0-700E8FE426A4}" destId="{4209AD56-0A3F-47D7-AD11-FE73F8A30B97}" srcOrd="0" destOrd="0" presId="urn:microsoft.com/office/officeart/2005/8/layout/radial2"/>
    <dgm:cxn modelId="{99609401-4B25-487A-846C-E8B7B2B34668}" type="presParOf" srcId="{EDE5974A-8B8A-4DC7-8AA0-700E8FE426A4}" destId="{50AF7178-0C3C-465D-9D3A-F40230C19B73}" srcOrd="1" destOrd="0" presId="urn:microsoft.com/office/officeart/2005/8/layout/radial2"/>
    <dgm:cxn modelId="{6AEEB557-DD1D-45EF-9769-11980EBBE091}" type="presParOf" srcId="{56F86AFD-E067-4199-89F0-54EE000807F4}" destId="{8AB25C12-ABDF-4410-9A8C-36BFFCED15C2}" srcOrd="5" destOrd="0" presId="urn:microsoft.com/office/officeart/2005/8/layout/radial2"/>
    <dgm:cxn modelId="{9DE24876-B934-4B17-AB97-E1D3C6D7D34C}" type="presParOf" srcId="{56F86AFD-E067-4199-89F0-54EE000807F4}" destId="{D946CEE5-E4E1-4440-85DF-EE0DB25293D5}" srcOrd="6" destOrd="0" presId="urn:microsoft.com/office/officeart/2005/8/layout/radial2"/>
    <dgm:cxn modelId="{8E1350A4-0321-48BF-8C83-3B00BF1808B0}" type="presParOf" srcId="{D946CEE5-E4E1-4440-85DF-EE0DB25293D5}" destId="{34AA1CBD-5E06-437A-A61C-7670E1C379F6}" srcOrd="0" destOrd="0" presId="urn:microsoft.com/office/officeart/2005/8/layout/radial2"/>
    <dgm:cxn modelId="{73F467B4-3F70-442E-886C-5F1F1A06DA5B}" type="presParOf" srcId="{D946CEE5-E4E1-4440-85DF-EE0DB25293D5}" destId="{983DB891-8107-4248-86DA-C2EAA95AABC0}" srcOrd="1" destOrd="0" presId="urn:microsoft.com/office/officeart/2005/8/layout/radial2"/>
  </dgm:cxnLst>
  <dgm:bg/>
  <dgm:whole/>
  <dgm:extLst>
    <a:ext uri="http://schemas.microsoft.com/office/drawing/2008/diagram">
      <dsp:dataModelExt xmlns:dsp="http://schemas.microsoft.com/office/drawing/2008/diagram" relId="rId21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0587388-1B9C-4F4D-AF3B-DE4940731CF1}" type="doc">
      <dgm:prSet loTypeId="urn:microsoft.com/office/officeart/2005/8/layout/radial2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24A9F5B7-08A0-4306-B4E1-75EE258D07D2}">
      <dgm:prSet phldrT="[Testo]" custT="1"/>
      <dgm:spPr/>
      <dgm:t>
        <a:bodyPr/>
        <a:lstStyle/>
        <a:p>
          <a:r>
            <a:rPr lang="it-IT" sz="1100" dirty="0" smtClean="0"/>
            <a:t>Filtro</a:t>
          </a:r>
          <a:endParaRPr lang="it-IT" sz="1100" dirty="0"/>
        </a:p>
      </dgm:t>
    </dgm:pt>
    <dgm:pt modelId="{699D2136-0BC4-4A59-8555-2CE14BE1DD58}" type="parTrans" cxnId="{2FE2B6C5-E7CD-4DD5-9462-153CF6837C8C}">
      <dgm:prSet/>
      <dgm:spPr/>
      <dgm:t>
        <a:bodyPr/>
        <a:lstStyle/>
        <a:p>
          <a:endParaRPr lang="it-IT"/>
        </a:p>
      </dgm:t>
    </dgm:pt>
    <dgm:pt modelId="{F59220CB-74A4-4E61-AD1D-7A43E93DF4E5}" type="sibTrans" cxnId="{2FE2B6C5-E7CD-4DD5-9462-153CF6837C8C}">
      <dgm:prSet/>
      <dgm:spPr/>
      <dgm:t>
        <a:bodyPr/>
        <a:lstStyle/>
        <a:p>
          <a:endParaRPr lang="it-IT"/>
        </a:p>
      </dgm:t>
    </dgm:pt>
    <dgm:pt modelId="{9615DDBE-D10D-434F-A171-FA83CD9D1181}">
      <dgm:prSet phldrT="[Testo]" custT="1"/>
      <dgm:spPr/>
      <dgm:t>
        <a:bodyPr/>
        <a:lstStyle/>
        <a:p>
          <a:r>
            <a:rPr lang="it-IT" sz="900" dirty="0" smtClean="0"/>
            <a:t>Filtro Calendario</a:t>
          </a:r>
          <a:endParaRPr lang="it-IT" sz="900" dirty="0"/>
        </a:p>
      </dgm:t>
    </dgm:pt>
    <dgm:pt modelId="{DAA8E758-927E-4F22-9CC3-C0F75136BA0E}" type="parTrans" cxnId="{3221CDB4-234B-42B1-A07D-C64416AF0A55}">
      <dgm:prSet/>
      <dgm:spPr/>
      <dgm:t>
        <a:bodyPr/>
        <a:lstStyle/>
        <a:p>
          <a:endParaRPr lang="it-IT"/>
        </a:p>
      </dgm:t>
    </dgm:pt>
    <dgm:pt modelId="{D281F79E-8087-4CF5-94A8-485A9CD701F3}" type="sibTrans" cxnId="{3221CDB4-234B-42B1-A07D-C64416AF0A55}">
      <dgm:prSet/>
      <dgm:spPr/>
      <dgm:t>
        <a:bodyPr/>
        <a:lstStyle/>
        <a:p>
          <a:endParaRPr lang="it-IT"/>
        </a:p>
      </dgm:t>
    </dgm:pt>
    <dgm:pt modelId="{DBC0DE3E-16D8-4492-B986-446789CF063E}">
      <dgm:prSet phldrT="[Testo]" custT="1"/>
      <dgm:spPr/>
      <dgm:t>
        <a:bodyPr/>
        <a:lstStyle/>
        <a:p>
          <a:r>
            <a:rPr lang="it-IT" sz="900" dirty="0" smtClean="0"/>
            <a:t>Filtro Temporale</a:t>
          </a:r>
          <a:endParaRPr lang="it-IT" sz="900" dirty="0"/>
        </a:p>
      </dgm:t>
    </dgm:pt>
    <dgm:pt modelId="{A349B96A-035B-476F-8693-71353B9ECDE7}" type="parTrans" cxnId="{6B5DB4DB-2E15-4392-B453-4827E389A750}">
      <dgm:prSet/>
      <dgm:spPr/>
      <dgm:t>
        <a:bodyPr/>
        <a:lstStyle/>
        <a:p>
          <a:endParaRPr lang="it-IT"/>
        </a:p>
      </dgm:t>
    </dgm:pt>
    <dgm:pt modelId="{DD6DF4BA-2460-415C-91C8-C34E420F5A6B}" type="sibTrans" cxnId="{6B5DB4DB-2E15-4392-B453-4827E389A750}">
      <dgm:prSet/>
      <dgm:spPr/>
      <dgm:t>
        <a:bodyPr/>
        <a:lstStyle/>
        <a:p>
          <a:endParaRPr lang="it-IT"/>
        </a:p>
      </dgm:t>
    </dgm:pt>
    <dgm:pt modelId="{DC80374F-41A0-4B00-ACCC-F1B405DC587C}">
      <dgm:prSet phldrT="[Testo]" custT="1"/>
      <dgm:spPr/>
      <dgm:t>
        <a:bodyPr/>
        <a:lstStyle/>
        <a:p>
          <a:r>
            <a:rPr lang="it-IT" sz="900" dirty="0" smtClean="0"/>
            <a:t>Filtro Ricerca</a:t>
          </a:r>
          <a:endParaRPr lang="it-IT" sz="900" dirty="0"/>
        </a:p>
      </dgm:t>
    </dgm:pt>
    <dgm:pt modelId="{177F6FED-5419-408F-B5F1-800B35BB90F7}" type="parTrans" cxnId="{23090B88-9910-445B-AC03-8ED02B812BCE}">
      <dgm:prSet/>
      <dgm:spPr/>
      <dgm:t>
        <a:bodyPr/>
        <a:lstStyle/>
        <a:p>
          <a:endParaRPr lang="it-IT"/>
        </a:p>
      </dgm:t>
    </dgm:pt>
    <dgm:pt modelId="{112DBF22-0203-4574-9697-8CF849117A7D}" type="sibTrans" cxnId="{23090B88-9910-445B-AC03-8ED02B812BCE}">
      <dgm:prSet/>
      <dgm:spPr/>
      <dgm:t>
        <a:bodyPr/>
        <a:lstStyle/>
        <a:p>
          <a:endParaRPr lang="it-IT"/>
        </a:p>
      </dgm:t>
    </dgm:pt>
    <dgm:pt modelId="{8D75B57D-C388-4426-BB53-CD9FE76F5BEF}">
      <dgm:prSet phldrT="[Testo]" custT="1"/>
      <dgm:spPr/>
      <dgm:t>
        <a:bodyPr/>
        <a:lstStyle/>
        <a:p>
          <a:r>
            <a:rPr lang="it-IT" sz="900" dirty="0" smtClean="0"/>
            <a:t>Filtro Modello</a:t>
          </a:r>
          <a:endParaRPr lang="it-IT" sz="900" dirty="0"/>
        </a:p>
      </dgm:t>
    </dgm:pt>
    <dgm:pt modelId="{F75949E0-1ABF-46D5-97F3-D179A4F63B92}" type="parTrans" cxnId="{5DAA59BD-C302-47BF-80AD-AA46A4CE8298}">
      <dgm:prSet/>
      <dgm:spPr/>
      <dgm:t>
        <a:bodyPr/>
        <a:lstStyle/>
        <a:p>
          <a:endParaRPr lang="it-IT"/>
        </a:p>
      </dgm:t>
    </dgm:pt>
    <dgm:pt modelId="{30B74252-6D0A-48A5-8FF9-C368D6697B41}" type="sibTrans" cxnId="{5DAA59BD-C302-47BF-80AD-AA46A4CE8298}">
      <dgm:prSet/>
      <dgm:spPr/>
      <dgm:t>
        <a:bodyPr/>
        <a:lstStyle/>
        <a:p>
          <a:endParaRPr lang="it-IT"/>
        </a:p>
      </dgm:t>
    </dgm:pt>
    <dgm:pt modelId="{51131933-AB84-4B0C-AB79-29113B0DE479}" type="pres">
      <dgm:prSet presAssocID="{00587388-1B9C-4F4D-AF3B-DE4940731CF1}" presName="composite" presStyleCnt="0">
        <dgm:presLayoutVars>
          <dgm:chMax val="5"/>
          <dgm:dir/>
          <dgm:animLvl val="ctr"/>
          <dgm:resizeHandles val="exact"/>
        </dgm:presLayoutVars>
      </dgm:prSet>
      <dgm:spPr/>
      <dgm:t>
        <a:bodyPr/>
        <a:lstStyle/>
        <a:p>
          <a:endParaRPr lang="it-IT"/>
        </a:p>
      </dgm:t>
    </dgm:pt>
    <dgm:pt modelId="{56F86AFD-E067-4199-89F0-54EE000807F4}" type="pres">
      <dgm:prSet presAssocID="{00587388-1B9C-4F4D-AF3B-DE4940731CF1}" presName="cycle" presStyleCnt="0"/>
      <dgm:spPr/>
    </dgm:pt>
    <dgm:pt modelId="{173EE8A5-C432-4931-B0F1-3E414E07B36A}" type="pres">
      <dgm:prSet presAssocID="{00587388-1B9C-4F4D-AF3B-DE4940731CF1}" presName="centerShape" presStyleCnt="0"/>
      <dgm:spPr/>
    </dgm:pt>
    <dgm:pt modelId="{6DC8F5A2-B5FB-487B-A4BF-CF0F1D858DEE}" type="pres">
      <dgm:prSet presAssocID="{00587388-1B9C-4F4D-AF3B-DE4940731CF1}" presName="connSite" presStyleLbl="node1" presStyleIdx="0" presStyleCnt="2"/>
      <dgm:spPr/>
    </dgm:pt>
    <dgm:pt modelId="{9E001A80-88BD-46AB-9E2A-9A8382086461}" type="pres">
      <dgm:prSet presAssocID="{00587388-1B9C-4F4D-AF3B-DE4940731CF1}" presName="visible" presStyleLbl="node1" presStyleIdx="0" presStyleCnt="2"/>
      <dgm:spPr/>
    </dgm:pt>
    <dgm:pt modelId="{18F6813D-CDF6-4A50-AE9A-2FEAD3875333}" type="pres">
      <dgm:prSet presAssocID="{699D2136-0BC4-4A59-8555-2CE14BE1DD58}" presName="Name25" presStyleLbl="parChTrans1D1" presStyleIdx="0" presStyleCnt="1"/>
      <dgm:spPr/>
      <dgm:t>
        <a:bodyPr/>
        <a:lstStyle/>
        <a:p>
          <a:endParaRPr lang="it-IT"/>
        </a:p>
      </dgm:t>
    </dgm:pt>
    <dgm:pt modelId="{3C53EBC2-5086-486A-94B5-216623E2F9B0}" type="pres">
      <dgm:prSet presAssocID="{24A9F5B7-08A0-4306-B4E1-75EE258D07D2}" presName="node" presStyleCnt="0"/>
      <dgm:spPr/>
    </dgm:pt>
    <dgm:pt modelId="{00DE954C-B2E7-4BE2-B832-50B87726031B}" type="pres">
      <dgm:prSet presAssocID="{24A9F5B7-08A0-4306-B4E1-75EE258D07D2}" presName="parentNode" presStyleLbl="node1" presStyleIdx="1" presStyleCnt="2">
        <dgm:presLayoutVars>
          <dgm:chMax val="1"/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C1332999-2813-4EF9-99F5-3AA98E0174FD}" type="pres">
      <dgm:prSet presAssocID="{24A9F5B7-08A0-4306-B4E1-75EE258D07D2}" presName="childNode" presStyleLbl="revTx" presStyleIdx="0" presStyleCnt="1">
        <dgm:presLayoutVars>
          <dgm:bulletEnabled val="1"/>
        </dgm:presLayoutVars>
      </dgm:prSet>
      <dgm:spPr/>
      <dgm:t>
        <a:bodyPr/>
        <a:lstStyle/>
        <a:p>
          <a:endParaRPr lang="it-IT"/>
        </a:p>
      </dgm:t>
    </dgm:pt>
  </dgm:ptLst>
  <dgm:cxnLst>
    <dgm:cxn modelId="{2677473C-F06D-4BC1-B285-EF9005F392C6}" type="presOf" srcId="{24A9F5B7-08A0-4306-B4E1-75EE258D07D2}" destId="{00DE954C-B2E7-4BE2-B832-50B87726031B}" srcOrd="0" destOrd="0" presId="urn:microsoft.com/office/officeart/2005/8/layout/radial2"/>
    <dgm:cxn modelId="{5DDEC886-122D-4324-9CDA-56F9A1DF8A1D}" type="presOf" srcId="{DBC0DE3E-16D8-4492-B986-446789CF063E}" destId="{C1332999-2813-4EF9-99F5-3AA98E0174FD}" srcOrd="0" destOrd="1" presId="urn:microsoft.com/office/officeart/2005/8/layout/radial2"/>
    <dgm:cxn modelId="{78C21367-9717-4115-88BE-6737D96BACFF}" type="presOf" srcId="{DC80374F-41A0-4B00-ACCC-F1B405DC587C}" destId="{C1332999-2813-4EF9-99F5-3AA98E0174FD}" srcOrd="0" destOrd="2" presId="urn:microsoft.com/office/officeart/2005/8/layout/radial2"/>
    <dgm:cxn modelId="{4A94C368-D2E3-4ACB-809A-F2B89BDF340F}" type="presOf" srcId="{9615DDBE-D10D-434F-A171-FA83CD9D1181}" destId="{C1332999-2813-4EF9-99F5-3AA98E0174FD}" srcOrd="0" destOrd="0" presId="urn:microsoft.com/office/officeart/2005/8/layout/radial2"/>
    <dgm:cxn modelId="{2FE2B6C5-E7CD-4DD5-9462-153CF6837C8C}" srcId="{00587388-1B9C-4F4D-AF3B-DE4940731CF1}" destId="{24A9F5B7-08A0-4306-B4E1-75EE258D07D2}" srcOrd="0" destOrd="0" parTransId="{699D2136-0BC4-4A59-8555-2CE14BE1DD58}" sibTransId="{F59220CB-74A4-4E61-AD1D-7A43E93DF4E5}"/>
    <dgm:cxn modelId="{3221CDB4-234B-42B1-A07D-C64416AF0A55}" srcId="{24A9F5B7-08A0-4306-B4E1-75EE258D07D2}" destId="{9615DDBE-D10D-434F-A171-FA83CD9D1181}" srcOrd="0" destOrd="0" parTransId="{DAA8E758-927E-4F22-9CC3-C0F75136BA0E}" sibTransId="{D281F79E-8087-4CF5-94A8-485A9CD701F3}"/>
    <dgm:cxn modelId="{6B5DB4DB-2E15-4392-B453-4827E389A750}" srcId="{24A9F5B7-08A0-4306-B4E1-75EE258D07D2}" destId="{DBC0DE3E-16D8-4492-B986-446789CF063E}" srcOrd="1" destOrd="0" parTransId="{A349B96A-035B-476F-8693-71353B9ECDE7}" sibTransId="{DD6DF4BA-2460-415C-91C8-C34E420F5A6B}"/>
    <dgm:cxn modelId="{5DAA59BD-C302-47BF-80AD-AA46A4CE8298}" srcId="{24A9F5B7-08A0-4306-B4E1-75EE258D07D2}" destId="{8D75B57D-C388-4426-BB53-CD9FE76F5BEF}" srcOrd="3" destOrd="0" parTransId="{F75949E0-1ABF-46D5-97F3-D179A4F63B92}" sibTransId="{30B74252-6D0A-48A5-8FF9-C368D6697B41}"/>
    <dgm:cxn modelId="{7C351703-97CA-42AE-82E0-21A8BB875E47}" type="presOf" srcId="{699D2136-0BC4-4A59-8555-2CE14BE1DD58}" destId="{18F6813D-CDF6-4A50-AE9A-2FEAD3875333}" srcOrd="0" destOrd="0" presId="urn:microsoft.com/office/officeart/2005/8/layout/radial2"/>
    <dgm:cxn modelId="{F2DD9CC8-495B-48A4-8175-B19D1E451DAD}" type="presOf" srcId="{00587388-1B9C-4F4D-AF3B-DE4940731CF1}" destId="{51131933-AB84-4B0C-AB79-29113B0DE479}" srcOrd="0" destOrd="0" presId="urn:microsoft.com/office/officeart/2005/8/layout/radial2"/>
    <dgm:cxn modelId="{6E05C22A-5ADF-4941-A7E0-9C638EB35DDC}" type="presOf" srcId="{8D75B57D-C388-4426-BB53-CD9FE76F5BEF}" destId="{C1332999-2813-4EF9-99F5-3AA98E0174FD}" srcOrd="0" destOrd="3" presId="urn:microsoft.com/office/officeart/2005/8/layout/radial2"/>
    <dgm:cxn modelId="{23090B88-9910-445B-AC03-8ED02B812BCE}" srcId="{24A9F5B7-08A0-4306-B4E1-75EE258D07D2}" destId="{DC80374F-41A0-4B00-ACCC-F1B405DC587C}" srcOrd="2" destOrd="0" parTransId="{177F6FED-5419-408F-B5F1-800B35BB90F7}" sibTransId="{112DBF22-0203-4574-9697-8CF849117A7D}"/>
    <dgm:cxn modelId="{3573B9DE-89C4-4F2A-B8FA-85E3457011F3}" type="presParOf" srcId="{51131933-AB84-4B0C-AB79-29113B0DE479}" destId="{56F86AFD-E067-4199-89F0-54EE000807F4}" srcOrd="0" destOrd="0" presId="urn:microsoft.com/office/officeart/2005/8/layout/radial2"/>
    <dgm:cxn modelId="{D3AFDA08-55CE-4200-88BA-5E92B62915B2}" type="presParOf" srcId="{56F86AFD-E067-4199-89F0-54EE000807F4}" destId="{173EE8A5-C432-4931-B0F1-3E414E07B36A}" srcOrd="0" destOrd="0" presId="urn:microsoft.com/office/officeart/2005/8/layout/radial2"/>
    <dgm:cxn modelId="{2D89A0AC-CC2F-4EA7-B641-B578670E74B3}" type="presParOf" srcId="{173EE8A5-C432-4931-B0F1-3E414E07B36A}" destId="{6DC8F5A2-B5FB-487B-A4BF-CF0F1D858DEE}" srcOrd="0" destOrd="0" presId="urn:microsoft.com/office/officeart/2005/8/layout/radial2"/>
    <dgm:cxn modelId="{994AF323-7950-429C-B084-DC5DD856BDBC}" type="presParOf" srcId="{173EE8A5-C432-4931-B0F1-3E414E07B36A}" destId="{9E001A80-88BD-46AB-9E2A-9A8382086461}" srcOrd="1" destOrd="0" presId="urn:microsoft.com/office/officeart/2005/8/layout/radial2"/>
    <dgm:cxn modelId="{71531287-9E01-4E1B-9B89-21DC092E0C3E}" type="presParOf" srcId="{56F86AFD-E067-4199-89F0-54EE000807F4}" destId="{18F6813D-CDF6-4A50-AE9A-2FEAD3875333}" srcOrd="1" destOrd="0" presId="urn:microsoft.com/office/officeart/2005/8/layout/radial2"/>
    <dgm:cxn modelId="{5FEDB26C-7EB0-417F-99E5-284122C8F091}" type="presParOf" srcId="{56F86AFD-E067-4199-89F0-54EE000807F4}" destId="{3C53EBC2-5086-486A-94B5-216623E2F9B0}" srcOrd="2" destOrd="0" presId="urn:microsoft.com/office/officeart/2005/8/layout/radial2"/>
    <dgm:cxn modelId="{044619E9-58D1-4BC6-A18E-55E0D25A8C7E}" type="presParOf" srcId="{3C53EBC2-5086-486A-94B5-216623E2F9B0}" destId="{00DE954C-B2E7-4BE2-B832-50B87726031B}" srcOrd="0" destOrd="0" presId="urn:microsoft.com/office/officeart/2005/8/layout/radial2"/>
    <dgm:cxn modelId="{049BF647-A7E8-4153-AB1E-1DF2E5FAB7A6}" type="presParOf" srcId="{3C53EBC2-5086-486A-94B5-216623E2F9B0}" destId="{C1332999-2813-4EF9-99F5-3AA98E0174FD}" srcOrd="1" destOrd="0" presId="urn:microsoft.com/office/officeart/2005/8/layout/radial2"/>
  </dgm:cxnLst>
  <dgm:bg/>
  <dgm:whole/>
  <dgm:extLst>
    <a:ext uri="http://schemas.microsoft.com/office/drawing/2008/diagram">
      <dsp:dataModelExt xmlns:dsp="http://schemas.microsoft.com/office/drawing/2008/diagram" relId="rId2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00587388-1B9C-4F4D-AF3B-DE4940731CF1}" type="doc">
      <dgm:prSet loTypeId="urn:microsoft.com/office/officeart/2005/8/layout/radial2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24A9F5B7-08A0-4306-B4E1-75EE258D07D2}">
      <dgm:prSet phldrT="[Testo]"/>
      <dgm:spPr/>
      <dgm:t>
        <a:bodyPr/>
        <a:lstStyle/>
        <a:p>
          <a:r>
            <a:rPr lang="it-IT" dirty="0" smtClean="0"/>
            <a:t>Calendario</a:t>
          </a:r>
          <a:endParaRPr lang="it-IT" dirty="0"/>
        </a:p>
      </dgm:t>
    </dgm:pt>
    <dgm:pt modelId="{699D2136-0BC4-4A59-8555-2CE14BE1DD58}" type="parTrans" cxnId="{2FE2B6C5-E7CD-4DD5-9462-153CF6837C8C}">
      <dgm:prSet/>
      <dgm:spPr/>
      <dgm:t>
        <a:bodyPr/>
        <a:lstStyle/>
        <a:p>
          <a:endParaRPr lang="it-IT"/>
        </a:p>
      </dgm:t>
    </dgm:pt>
    <dgm:pt modelId="{F59220CB-74A4-4E61-AD1D-7A43E93DF4E5}" type="sibTrans" cxnId="{2FE2B6C5-E7CD-4DD5-9462-153CF6837C8C}">
      <dgm:prSet/>
      <dgm:spPr/>
      <dgm:t>
        <a:bodyPr/>
        <a:lstStyle/>
        <a:p>
          <a:endParaRPr lang="it-IT"/>
        </a:p>
      </dgm:t>
    </dgm:pt>
    <dgm:pt modelId="{7B6D73F6-6ED8-408B-AC37-2C572D0F6AE2}">
      <dgm:prSet phldrT="[Testo]"/>
      <dgm:spPr/>
      <dgm:t>
        <a:bodyPr/>
        <a:lstStyle/>
        <a:p>
          <a:r>
            <a:rPr lang="it-IT" dirty="0" smtClean="0"/>
            <a:t>Filtro</a:t>
          </a:r>
          <a:endParaRPr lang="it-IT" dirty="0"/>
        </a:p>
      </dgm:t>
    </dgm:pt>
    <dgm:pt modelId="{0B957696-78BB-4F38-AC99-A9CE8FFEB03F}" type="parTrans" cxnId="{68B1B3A5-745C-4803-9B4A-457DE192AE57}">
      <dgm:prSet/>
      <dgm:spPr/>
      <dgm:t>
        <a:bodyPr/>
        <a:lstStyle/>
        <a:p>
          <a:endParaRPr lang="it-IT"/>
        </a:p>
      </dgm:t>
    </dgm:pt>
    <dgm:pt modelId="{A68E5DBB-B538-4DCF-AB8A-AF8A21E79CDC}" type="sibTrans" cxnId="{68B1B3A5-745C-4803-9B4A-457DE192AE57}">
      <dgm:prSet/>
      <dgm:spPr/>
      <dgm:t>
        <a:bodyPr/>
        <a:lstStyle/>
        <a:p>
          <a:endParaRPr lang="it-IT"/>
        </a:p>
      </dgm:t>
    </dgm:pt>
    <dgm:pt modelId="{564350D1-2C09-4FEF-A260-E459F1D4D5AA}">
      <dgm:prSet phldrT="[Testo]"/>
      <dgm:spPr/>
      <dgm:t>
        <a:bodyPr/>
        <a:lstStyle/>
        <a:p>
          <a:r>
            <a:rPr lang="it-IT" dirty="0" err="1" smtClean="0"/>
            <a:t>IVoce</a:t>
          </a:r>
          <a:endParaRPr lang="it-IT" dirty="0"/>
        </a:p>
      </dgm:t>
    </dgm:pt>
    <dgm:pt modelId="{488C8374-F9D3-4606-85C5-96420169BD6A}" type="parTrans" cxnId="{A01F1071-5093-40D3-A403-521CC066CE3A}">
      <dgm:prSet/>
      <dgm:spPr/>
      <dgm:t>
        <a:bodyPr/>
        <a:lstStyle/>
        <a:p>
          <a:endParaRPr lang="it-IT"/>
        </a:p>
      </dgm:t>
    </dgm:pt>
    <dgm:pt modelId="{281573FF-F1DF-4B24-BFC0-F01CD240452F}" type="sibTrans" cxnId="{A01F1071-5093-40D3-A403-521CC066CE3A}">
      <dgm:prSet/>
      <dgm:spPr/>
      <dgm:t>
        <a:bodyPr/>
        <a:lstStyle/>
        <a:p>
          <a:endParaRPr lang="it-IT"/>
        </a:p>
      </dgm:t>
    </dgm:pt>
    <dgm:pt modelId="{51131933-AB84-4B0C-AB79-29113B0DE479}" type="pres">
      <dgm:prSet presAssocID="{00587388-1B9C-4F4D-AF3B-DE4940731CF1}" presName="composite" presStyleCnt="0">
        <dgm:presLayoutVars>
          <dgm:chMax val="5"/>
          <dgm:dir/>
          <dgm:animLvl val="ctr"/>
          <dgm:resizeHandles val="exact"/>
        </dgm:presLayoutVars>
      </dgm:prSet>
      <dgm:spPr/>
      <dgm:t>
        <a:bodyPr/>
        <a:lstStyle/>
        <a:p>
          <a:endParaRPr lang="it-IT"/>
        </a:p>
      </dgm:t>
    </dgm:pt>
    <dgm:pt modelId="{56F86AFD-E067-4199-89F0-54EE000807F4}" type="pres">
      <dgm:prSet presAssocID="{00587388-1B9C-4F4D-AF3B-DE4940731CF1}" presName="cycle" presStyleCnt="0"/>
      <dgm:spPr/>
    </dgm:pt>
    <dgm:pt modelId="{173EE8A5-C432-4931-B0F1-3E414E07B36A}" type="pres">
      <dgm:prSet presAssocID="{00587388-1B9C-4F4D-AF3B-DE4940731CF1}" presName="centerShape" presStyleCnt="0"/>
      <dgm:spPr/>
    </dgm:pt>
    <dgm:pt modelId="{6DC8F5A2-B5FB-487B-A4BF-CF0F1D858DEE}" type="pres">
      <dgm:prSet presAssocID="{00587388-1B9C-4F4D-AF3B-DE4940731CF1}" presName="connSite" presStyleLbl="node1" presStyleIdx="0" presStyleCnt="4"/>
      <dgm:spPr/>
    </dgm:pt>
    <dgm:pt modelId="{9E001A80-88BD-46AB-9E2A-9A8382086461}" type="pres">
      <dgm:prSet presAssocID="{00587388-1B9C-4F4D-AF3B-DE4940731CF1}" presName="visible" presStyleLbl="node1" presStyleIdx="0" presStyleCnt="4"/>
      <dgm:spPr/>
    </dgm:pt>
    <dgm:pt modelId="{18F6813D-CDF6-4A50-AE9A-2FEAD3875333}" type="pres">
      <dgm:prSet presAssocID="{699D2136-0BC4-4A59-8555-2CE14BE1DD58}" presName="Name25" presStyleLbl="parChTrans1D1" presStyleIdx="0" presStyleCnt="3"/>
      <dgm:spPr/>
      <dgm:t>
        <a:bodyPr/>
        <a:lstStyle/>
        <a:p>
          <a:endParaRPr lang="it-IT"/>
        </a:p>
      </dgm:t>
    </dgm:pt>
    <dgm:pt modelId="{3C53EBC2-5086-486A-94B5-216623E2F9B0}" type="pres">
      <dgm:prSet presAssocID="{24A9F5B7-08A0-4306-B4E1-75EE258D07D2}" presName="node" presStyleCnt="0"/>
      <dgm:spPr/>
    </dgm:pt>
    <dgm:pt modelId="{00DE954C-B2E7-4BE2-B832-50B87726031B}" type="pres">
      <dgm:prSet presAssocID="{24A9F5B7-08A0-4306-B4E1-75EE258D07D2}" presName="parentNode" presStyleLbl="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C1332999-2813-4EF9-99F5-3AA98E0174FD}" type="pres">
      <dgm:prSet presAssocID="{24A9F5B7-08A0-4306-B4E1-75EE258D07D2}" presName="childNode" presStyleLbl="revTx" presStyleIdx="0" presStyleCnt="0">
        <dgm:presLayoutVars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A83C0ADF-F77F-4E51-8723-BF93B6ADFE7A}" type="pres">
      <dgm:prSet presAssocID="{0B957696-78BB-4F38-AC99-A9CE8FFEB03F}" presName="Name25" presStyleLbl="parChTrans1D1" presStyleIdx="1" presStyleCnt="3"/>
      <dgm:spPr/>
      <dgm:t>
        <a:bodyPr/>
        <a:lstStyle/>
        <a:p>
          <a:endParaRPr lang="it-IT"/>
        </a:p>
      </dgm:t>
    </dgm:pt>
    <dgm:pt modelId="{BC693DE9-2153-4064-BEBA-1725D76FC311}" type="pres">
      <dgm:prSet presAssocID="{7B6D73F6-6ED8-408B-AC37-2C572D0F6AE2}" presName="node" presStyleCnt="0"/>
      <dgm:spPr/>
    </dgm:pt>
    <dgm:pt modelId="{7468629F-94A3-4E5D-B3E9-F92EED8391A6}" type="pres">
      <dgm:prSet presAssocID="{7B6D73F6-6ED8-408B-AC37-2C572D0F6AE2}" presName="parentNode" presStyleLbl="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EBA026AD-DC0F-4309-B6E8-8F6D09CAB4AA}" type="pres">
      <dgm:prSet presAssocID="{7B6D73F6-6ED8-408B-AC37-2C572D0F6AE2}" presName="childNode" presStyleLbl="revTx" presStyleIdx="0" presStyleCnt="0">
        <dgm:presLayoutVars>
          <dgm:bulletEnabled val="1"/>
        </dgm:presLayoutVars>
      </dgm:prSet>
      <dgm:spPr/>
    </dgm:pt>
    <dgm:pt modelId="{B90FE951-D35E-48FA-B59A-5A23CDBB3D31}" type="pres">
      <dgm:prSet presAssocID="{488C8374-F9D3-4606-85C5-96420169BD6A}" presName="Name25" presStyleLbl="parChTrans1D1" presStyleIdx="2" presStyleCnt="3"/>
      <dgm:spPr/>
      <dgm:t>
        <a:bodyPr/>
        <a:lstStyle/>
        <a:p>
          <a:endParaRPr lang="it-IT"/>
        </a:p>
      </dgm:t>
    </dgm:pt>
    <dgm:pt modelId="{1ACF9DA0-31D5-4DD2-83CE-97F385BAFEA8}" type="pres">
      <dgm:prSet presAssocID="{564350D1-2C09-4FEF-A260-E459F1D4D5AA}" presName="node" presStyleCnt="0"/>
      <dgm:spPr/>
    </dgm:pt>
    <dgm:pt modelId="{78DFEBC8-8DAC-4068-86B3-7E900A69E4A3}" type="pres">
      <dgm:prSet presAssocID="{564350D1-2C09-4FEF-A260-E459F1D4D5AA}" presName="parentNode" presStyleLbl="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D69616AF-78B6-4E96-8EB8-57DA2291AE58}" type="pres">
      <dgm:prSet presAssocID="{564350D1-2C09-4FEF-A260-E459F1D4D5AA}" presName="childNode" presStyleLbl="revTx" presStyleIdx="0" presStyleCnt="0">
        <dgm:presLayoutVars>
          <dgm:bulletEnabled val="1"/>
        </dgm:presLayoutVars>
      </dgm:prSet>
      <dgm:spPr/>
    </dgm:pt>
  </dgm:ptLst>
  <dgm:cxnLst>
    <dgm:cxn modelId="{A01F1071-5093-40D3-A403-521CC066CE3A}" srcId="{00587388-1B9C-4F4D-AF3B-DE4940731CF1}" destId="{564350D1-2C09-4FEF-A260-E459F1D4D5AA}" srcOrd="2" destOrd="0" parTransId="{488C8374-F9D3-4606-85C5-96420169BD6A}" sibTransId="{281573FF-F1DF-4B24-BFC0-F01CD240452F}"/>
    <dgm:cxn modelId="{EA8B9DAB-AA24-4337-92D1-47405FB48CD2}" type="presOf" srcId="{00587388-1B9C-4F4D-AF3B-DE4940731CF1}" destId="{51131933-AB84-4B0C-AB79-29113B0DE479}" srcOrd="0" destOrd="0" presId="urn:microsoft.com/office/officeart/2005/8/layout/radial2"/>
    <dgm:cxn modelId="{9043CF3A-F6E5-4B8F-B7F4-2F846A9A27DF}" type="presOf" srcId="{564350D1-2C09-4FEF-A260-E459F1D4D5AA}" destId="{78DFEBC8-8DAC-4068-86B3-7E900A69E4A3}" srcOrd="0" destOrd="0" presId="urn:microsoft.com/office/officeart/2005/8/layout/radial2"/>
    <dgm:cxn modelId="{CD725DB5-FCBC-4C9B-B45D-6E89BCB93DDD}" type="presOf" srcId="{0B957696-78BB-4F38-AC99-A9CE8FFEB03F}" destId="{A83C0ADF-F77F-4E51-8723-BF93B6ADFE7A}" srcOrd="0" destOrd="0" presId="urn:microsoft.com/office/officeart/2005/8/layout/radial2"/>
    <dgm:cxn modelId="{A37F544D-782A-4105-8910-662FA8057813}" type="presOf" srcId="{699D2136-0BC4-4A59-8555-2CE14BE1DD58}" destId="{18F6813D-CDF6-4A50-AE9A-2FEAD3875333}" srcOrd="0" destOrd="0" presId="urn:microsoft.com/office/officeart/2005/8/layout/radial2"/>
    <dgm:cxn modelId="{2FE2B6C5-E7CD-4DD5-9462-153CF6837C8C}" srcId="{00587388-1B9C-4F4D-AF3B-DE4940731CF1}" destId="{24A9F5B7-08A0-4306-B4E1-75EE258D07D2}" srcOrd="0" destOrd="0" parTransId="{699D2136-0BC4-4A59-8555-2CE14BE1DD58}" sibTransId="{F59220CB-74A4-4E61-AD1D-7A43E93DF4E5}"/>
    <dgm:cxn modelId="{91D4BD45-C059-4851-8941-3E411BC482BE}" type="presOf" srcId="{488C8374-F9D3-4606-85C5-96420169BD6A}" destId="{B90FE951-D35E-48FA-B59A-5A23CDBB3D31}" srcOrd="0" destOrd="0" presId="urn:microsoft.com/office/officeart/2005/8/layout/radial2"/>
    <dgm:cxn modelId="{68B1B3A5-745C-4803-9B4A-457DE192AE57}" srcId="{00587388-1B9C-4F4D-AF3B-DE4940731CF1}" destId="{7B6D73F6-6ED8-408B-AC37-2C572D0F6AE2}" srcOrd="1" destOrd="0" parTransId="{0B957696-78BB-4F38-AC99-A9CE8FFEB03F}" sibTransId="{A68E5DBB-B538-4DCF-AB8A-AF8A21E79CDC}"/>
    <dgm:cxn modelId="{3F048965-8D34-4897-9A8E-A2399825E966}" type="presOf" srcId="{7B6D73F6-6ED8-408B-AC37-2C572D0F6AE2}" destId="{7468629F-94A3-4E5D-B3E9-F92EED8391A6}" srcOrd="0" destOrd="0" presId="urn:microsoft.com/office/officeart/2005/8/layout/radial2"/>
    <dgm:cxn modelId="{CB4564A8-C499-472A-9D6D-8C0A7B3C510A}" type="presOf" srcId="{24A9F5B7-08A0-4306-B4E1-75EE258D07D2}" destId="{00DE954C-B2E7-4BE2-B832-50B87726031B}" srcOrd="0" destOrd="0" presId="urn:microsoft.com/office/officeart/2005/8/layout/radial2"/>
    <dgm:cxn modelId="{537D397E-4F28-47D9-9ABC-51A0D952436D}" type="presParOf" srcId="{51131933-AB84-4B0C-AB79-29113B0DE479}" destId="{56F86AFD-E067-4199-89F0-54EE000807F4}" srcOrd="0" destOrd="0" presId="urn:microsoft.com/office/officeart/2005/8/layout/radial2"/>
    <dgm:cxn modelId="{EE07FAA9-7839-4DA8-A622-0A0932498F95}" type="presParOf" srcId="{56F86AFD-E067-4199-89F0-54EE000807F4}" destId="{173EE8A5-C432-4931-B0F1-3E414E07B36A}" srcOrd="0" destOrd="0" presId="urn:microsoft.com/office/officeart/2005/8/layout/radial2"/>
    <dgm:cxn modelId="{8B66726A-AF7C-4588-BA40-AA49C4233E39}" type="presParOf" srcId="{173EE8A5-C432-4931-B0F1-3E414E07B36A}" destId="{6DC8F5A2-B5FB-487B-A4BF-CF0F1D858DEE}" srcOrd="0" destOrd="0" presId="urn:microsoft.com/office/officeart/2005/8/layout/radial2"/>
    <dgm:cxn modelId="{AD20B271-2DB9-4D16-9A48-BF9630614722}" type="presParOf" srcId="{173EE8A5-C432-4931-B0F1-3E414E07B36A}" destId="{9E001A80-88BD-46AB-9E2A-9A8382086461}" srcOrd="1" destOrd="0" presId="urn:microsoft.com/office/officeart/2005/8/layout/radial2"/>
    <dgm:cxn modelId="{42838F1A-3392-4962-857D-1E145847F29A}" type="presParOf" srcId="{56F86AFD-E067-4199-89F0-54EE000807F4}" destId="{18F6813D-CDF6-4A50-AE9A-2FEAD3875333}" srcOrd="1" destOrd="0" presId="urn:microsoft.com/office/officeart/2005/8/layout/radial2"/>
    <dgm:cxn modelId="{C16C11ED-AA1B-4816-8731-07F789D6E19E}" type="presParOf" srcId="{56F86AFD-E067-4199-89F0-54EE000807F4}" destId="{3C53EBC2-5086-486A-94B5-216623E2F9B0}" srcOrd="2" destOrd="0" presId="urn:microsoft.com/office/officeart/2005/8/layout/radial2"/>
    <dgm:cxn modelId="{161200D7-5538-4B69-8401-5FB07F50CBF7}" type="presParOf" srcId="{3C53EBC2-5086-486A-94B5-216623E2F9B0}" destId="{00DE954C-B2E7-4BE2-B832-50B87726031B}" srcOrd="0" destOrd="0" presId="urn:microsoft.com/office/officeart/2005/8/layout/radial2"/>
    <dgm:cxn modelId="{3E72017A-768A-4237-A5B1-2D5BFCABC2AC}" type="presParOf" srcId="{3C53EBC2-5086-486A-94B5-216623E2F9B0}" destId="{C1332999-2813-4EF9-99F5-3AA98E0174FD}" srcOrd="1" destOrd="0" presId="urn:microsoft.com/office/officeart/2005/8/layout/radial2"/>
    <dgm:cxn modelId="{4B13E645-5A9B-4560-8B8F-850BD7D7C1B7}" type="presParOf" srcId="{56F86AFD-E067-4199-89F0-54EE000807F4}" destId="{A83C0ADF-F77F-4E51-8723-BF93B6ADFE7A}" srcOrd="3" destOrd="0" presId="urn:microsoft.com/office/officeart/2005/8/layout/radial2"/>
    <dgm:cxn modelId="{D808CA7A-F46A-4E86-9536-B11AD66F0597}" type="presParOf" srcId="{56F86AFD-E067-4199-89F0-54EE000807F4}" destId="{BC693DE9-2153-4064-BEBA-1725D76FC311}" srcOrd="4" destOrd="0" presId="urn:microsoft.com/office/officeart/2005/8/layout/radial2"/>
    <dgm:cxn modelId="{48A1423A-F322-4E56-9A21-9F027179D8F8}" type="presParOf" srcId="{BC693DE9-2153-4064-BEBA-1725D76FC311}" destId="{7468629F-94A3-4E5D-B3E9-F92EED8391A6}" srcOrd="0" destOrd="0" presId="urn:microsoft.com/office/officeart/2005/8/layout/radial2"/>
    <dgm:cxn modelId="{562482F5-C050-4F3B-B9C2-CA7DD8FD8C16}" type="presParOf" srcId="{BC693DE9-2153-4064-BEBA-1725D76FC311}" destId="{EBA026AD-DC0F-4309-B6E8-8F6D09CAB4AA}" srcOrd="1" destOrd="0" presId="urn:microsoft.com/office/officeart/2005/8/layout/radial2"/>
    <dgm:cxn modelId="{79D29DD5-C1B9-4582-BB05-03379A9FA9E5}" type="presParOf" srcId="{56F86AFD-E067-4199-89F0-54EE000807F4}" destId="{B90FE951-D35E-48FA-B59A-5A23CDBB3D31}" srcOrd="5" destOrd="0" presId="urn:microsoft.com/office/officeart/2005/8/layout/radial2"/>
    <dgm:cxn modelId="{6B9879C2-C19B-4A2C-9022-49455416458A}" type="presParOf" srcId="{56F86AFD-E067-4199-89F0-54EE000807F4}" destId="{1ACF9DA0-31D5-4DD2-83CE-97F385BAFEA8}" srcOrd="6" destOrd="0" presId="urn:microsoft.com/office/officeart/2005/8/layout/radial2"/>
    <dgm:cxn modelId="{CBEE13BD-D583-4539-B608-561DEDB4EC4A}" type="presParOf" srcId="{1ACF9DA0-31D5-4DD2-83CE-97F385BAFEA8}" destId="{78DFEBC8-8DAC-4068-86B3-7E900A69E4A3}" srcOrd="0" destOrd="0" presId="urn:microsoft.com/office/officeart/2005/8/layout/radial2"/>
    <dgm:cxn modelId="{65B29E42-D0D5-483E-97FF-215C202943DC}" type="presParOf" srcId="{1ACF9DA0-31D5-4DD2-83CE-97F385BAFEA8}" destId="{D69616AF-78B6-4E96-8EB8-57DA2291AE58}" srcOrd="1" destOrd="0" presId="urn:microsoft.com/office/officeart/2005/8/layout/radial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00587388-1B9C-4F4D-AF3B-DE4940731CF1}" type="doc">
      <dgm:prSet loTypeId="urn:microsoft.com/office/officeart/2005/8/layout/radial2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24A9F5B7-08A0-4306-B4E1-75EE258D07D2}">
      <dgm:prSet phldrT="[Testo]" custT="1"/>
      <dgm:spPr/>
      <dgm:t>
        <a:bodyPr/>
        <a:lstStyle/>
        <a:p>
          <a:pPr>
            <a:lnSpc>
              <a:spcPct val="90000"/>
            </a:lnSpc>
            <a:spcAft>
              <a:spcPts val="0"/>
            </a:spcAft>
          </a:pPr>
          <a:r>
            <a:rPr lang="it-IT" sz="900" dirty="0" smtClean="0"/>
            <a:t>Pattern</a:t>
          </a:r>
        </a:p>
        <a:p>
          <a:pPr>
            <a:lnSpc>
              <a:spcPct val="90000"/>
            </a:lnSpc>
            <a:spcAft>
              <a:spcPts val="0"/>
            </a:spcAft>
          </a:pPr>
          <a:r>
            <a:rPr lang="it-IT" sz="900" dirty="0" smtClean="0"/>
            <a:t>Decorator</a:t>
          </a:r>
        </a:p>
      </dgm:t>
    </dgm:pt>
    <dgm:pt modelId="{699D2136-0BC4-4A59-8555-2CE14BE1DD58}" type="parTrans" cxnId="{2FE2B6C5-E7CD-4DD5-9462-153CF6837C8C}">
      <dgm:prSet/>
      <dgm:spPr/>
      <dgm:t>
        <a:bodyPr/>
        <a:lstStyle/>
        <a:p>
          <a:endParaRPr lang="it-IT"/>
        </a:p>
      </dgm:t>
    </dgm:pt>
    <dgm:pt modelId="{F59220CB-74A4-4E61-AD1D-7A43E93DF4E5}" type="sibTrans" cxnId="{2FE2B6C5-E7CD-4DD5-9462-153CF6837C8C}">
      <dgm:prSet/>
      <dgm:spPr/>
      <dgm:t>
        <a:bodyPr/>
        <a:lstStyle/>
        <a:p>
          <a:endParaRPr lang="it-IT"/>
        </a:p>
      </dgm:t>
    </dgm:pt>
    <dgm:pt modelId="{51131933-AB84-4B0C-AB79-29113B0DE479}" type="pres">
      <dgm:prSet presAssocID="{00587388-1B9C-4F4D-AF3B-DE4940731CF1}" presName="composite" presStyleCnt="0">
        <dgm:presLayoutVars>
          <dgm:chMax val="5"/>
          <dgm:dir/>
          <dgm:animLvl val="ctr"/>
          <dgm:resizeHandles val="exact"/>
        </dgm:presLayoutVars>
      </dgm:prSet>
      <dgm:spPr/>
      <dgm:t>
        <a:bodyPr/>
        <a:lstStyle/>
        <a:p>
          <a:endParaRPr lang="it-IT"/>
        </a:p>
      </dgm:t>
    </dgm:pt>
    <dgm:pt modelId="{56F86AFD-E067-4199-89F0-54EE000807F4}" type="pres">
      <dgm:prSet presAssocID="{00587388-1B9C-4F4D-AF3B-DE4940731CF1}" presName="cycle" presStyleCnt="0"/>
      <dgm:spPr/>
    </dgm:pt>
    <dgm:pt modelId="{173EE8A5-C432-4931-B0F1-3E414E07B36A}" type="pres">
      <dgm:prSet presAssocID="{00587388-1B9C-4F4D-AF3B-DE4940731CF1}" presName="centerShape" presStyleCnt="0"/>
      <dgm:spPr/>
    </dgm:pt>
    <dgm:pt modelId="{6DC8F5A2-B5FB-487B-A4BF-CF0F1D858DEE}" type="pres">
      <dgm:prSet presAssocID="{00587388-1B9C-4F4D-AF3B-DE4940731CF1}" presName="connSite" presStyleLbl="node1" presStyleIdx="0" presStyleCnt="2"/>
      <dgm:spPr/>
    </dgm:pt>
    <dgm:pt modelId="{9E001A80-88BD-46AB-9E2A-9A8382086461}" type="pres">
      <dgm:prSet presAssocID="{00587388-1B9C-4F4D-AF3B-DE4940731CF1}" presName="visible" presStyleLbl="node1" presStyleIdx="0" presStyleCnt="2" custScaleX="89825" custScaleY="89825"/>
      <dgm:spPr/>
    </dgm:pt>
    <dgm:pt modelId="{18F6813D-CDF6-4A50-AE9A-2FEAD3875333}" type="pres">
      <dgm:prSet presAssocID="{699D2136-0BC4-4A59-8555-2CE14BE1DD58}" presName="Name25" presStyleLbl="parChTrans1D1" presStyleIdx="0" presStyleCnt="1"/>
      <dgm:spPr/>
      <dgm:t>
        <a:bodyPr/>
        <a:lstStyle/>
        <a:p>
          <a:endParaRPr lang="it-IT"/>
        </a:p>
      </dgm:t>
    </dgm:pt>
    <dgm:pt modelId="{3C53EBC2-5086-486A-94B5-216623E2F9B0}" type="pres">
      <dgm:prSet presAssocID="{24A9F5B7-08A0-4306-B4E1-75EE258D07D2}" presName="node" presStyleCnt="0"/>
      <dgm:spPr/>
    </dgm:pt>
    <dgm:pt modelId="{00DE954C-B2E7-4BE2-B832-50B87726031B}" type="pres">
      <dgm:prSet presAssocID="{24A9F5B7-08A0-4306-B4E1-75EE258D07D2}" presName="parentNode" presStyleLbl="node1" presStyleIdx="1" presStyleCnt="2" custScaleX="103962" custScaleY="103962">
        <dgm:presLayoutVars>
          <dgm:chMax val="1"/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C1332999-2813-4EF9-99F5-3AA98E0174FD}" type="pres">
      <dgm:prSet presAssocID="{24A9F5B7-08A0-4306-B4E1-75EE258D07D2}" presName="childNode" presStyleLbl="revTx" presStyleIdx="0" presStyleCnt="0">
        <dgm:presLayoutVars>
          <dgm:bulletEnabled val="1"/>
        </dgm:presLayoutVars>
      </dgm:prSet>
      <dgm:spPr/>
      <dgm:t>
        <a:bodyPr/>
        <a:lstStyle/>
        <a:p>
          <a:endParaRPr lang="it-IT"/>
        </a:p>
      </dgm:t>
    </dgm:pt>
  </dgm:ptLst>
  <dgm:cxnLst>
    <dgm:cxn modelId="{7694A737-066D-4442-9A73-06B3913C0A39}" type="presOf" srcId="{699D2136-0BC4-4A59-8555-2CE14BE1DD58}" destId="{18F6813D-CDF6-4A50-AE9A-2FEAD3875333}" srcOrd="0" destOrd="0" presId="urn:microsoft.com/office/officeart/2005/8/layout/radial2"/>
    <dgm:cxn modelId="{9CF61EA7-ED87-47C5-AFF8-49ADA38BE7C5}" type="presOf" srcId="{24A9F5B7-08A0-4306-B4E1-75EE258D07D2}" destId="{00DE954C-B2E7-4BE2-B832-50B87726031B}" srcOrd="0" destOrd="0" presId="urn:microsoft.com/office/officeart/2005/8/layout/radial2"/>
    <dgm:cxn modelId="{7722F8FC-AD05-423E-9C01-7C07B51AEAE9}" type="presOf" srcId="{00587388-1B9C-4F4D-AF3B-DE4940731CF1}" destId="{51131933-AB84-4B0C-AB79-29113B0DE479}" srcOrd="0" destOrd="0" presId="urn:microsoft.com/office/officeart/2005/8/layout/radial2"/>
    <dgm:cxn modelId="{2FE2B6C5-E7CD-4DD5-9462-153CF6837C8C}" srcId="{00587388-1B9C-4F4D-AF3B-DE4940731CF1}" destId="{24A9F5B7-08A0-4306-B4E1-75EE258D07D2}" srcOrd="0" destOrd="0" parTransId="{699D2136-0BC4-4A59-8555-2CE14BE1DD58}" sibTransId="{F59220CB-74A4-4E61-AD1D-7A43E93DF4E5}"/>
    <dgm:cxn modelId="{D906761C-F877-4E5B-98C4-8BA491FF55B0}" type="presParOf" srcId="{51131933-AB84-4B0C-AB79-29113B0DE479}" destId="{56F86AFD-E067-4199-89F0-54EE000807F4}" srcOrd="0" destOrd="0" presId="urn:microsoft.com/office/officeart/2005/8/layout/radial2"/>
    <dgm:cxn modelId="{CF2B3279-76F2-4754-99EE-5F4FB594A7E6}" type="presParOf" srcId="{56F86AFD-E067-4199-89F0-54EE000807F4}" destId="{173EE8A5-C432-4931-B0F1-3E414E07B36A}" srcOrd="0" destOrd="0" presId="urn:microsoft.com/office/officeart/2005/8/layout/radial2"/>
    <dgm:cxn modelId="{CDBD4CA0-950A-41B9-97B1-A20610B3ACD1}" type="presParOf" srcId="{173EE8A5-C432-4931-B0F1-3E414E07B36A}" destId="{6DC8F5A2-B5FB-487B-A4BF-CF0F1D858DEE}" srcOrd="0" destOrd="0" presId="urn:microsoft.com/office/officeart/2005/8/layout/radial2"/>
    <dgm:cxn modelId="{6593EF8F-EF54-43E6-80F3-83CA37280157}" type="presParOf" srcId="{173EE8A5-C432-4931-B0F1-3E414E07B36A}" destId="{9E001A80-88BD-46AB-9E2A-9A8382086461}" srcOrd="1" destOrd="0" presId="urn:microsoft.com/office/officeart/2005/8/layout/radial2"/>
    <dgm:cxn modelId="{99343DE7-61D6-4E2E-BEDF-9A39B464EA74}" type="presParOf" srcId="{56F86AFD-E067-4199-89F0-54EE000807F4}" destId="{18F6813D-CDF6-4A50-AE9A-2FEAD3875333}" srcOrd="1" destOrd="0" presId="urn:microsoft.com/office/officeart/2005/8/layout/radial2"/>
    <dgm:cxn modelId="{6A3F10D8-7E30-45E0-8B9A-F52418A209B3}" type="presParOf" srcId="{56F86AFD-E067-4199-89F0-54EE000807F4}" destId="{3C53EBC2-5086-486A-94B5-216623E2F9B0}" srcOrd="2" destOrd="0" presId="urn:microsoft.com/office/officeart/2005/8/layout/radial2"/>
    <dgm:cxn modelId="{43CEA699-49C1-40B4-A6AB-DCA115F4EB88}" type="presParOf" srcId="{3C53EBC2-5086-486A-94B5-216623E2F9B0}" destId="{00DE954C-B2E7-4BE2-B832-50B87726031B}" srcOrd="0" destOrd="0" presId="urn:microsoft.com/office/officeart/2005/8/layout/radial2"/>
    <dgm:cxn modelId="{ED95EA97-F2EC-41F6-AC8E-97AB767B1622}" type="presParOf" srcId="{3C53EBC2-5086-486A-94B5-216623E2F9B0}" destId="{C1332999-2813-4EF9-99F5-3AA98E0174FD}" srcOrd="1" destOrd="0" presId="urn:microsoft.com/office/officeart/2005/8/layout/radial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00587388-1B9C-4F4D-AF3B-DE4940731CF1}" type="doc">
      <dgm:prSet loTypeId="urn:microsoft.com/office/officeart/2005/8/layout/radial2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it-IT"/>
        </a:p>
      </dgm:t>
    </dgm:pt>
    <dgm:pt modelId="{24A9F5B7-08A0-4306-B4E1-75EE258D07D2}">
      <dgm:prSet phldrT="[Testo]" custT="1"/>
      <dgm:spPr/>
      <dgm:t>
        <a:bodyPr/>
        <a:lstStyle/>
        <a:p>
          <a:r>
            <a:rPr lang="it-IT" sz="900" dirty="0" smtClean="0"/>
            <a:t>Periodo</a:t>
          </a:r>
        </a:p>
        <a:p>
          <a:r>
            <a:rPr lang="it-IT" sz="900" dirty="0" smtClean="0"/>
            <a:t>Tempo</a:t>
          </a:r>
        </a:p>
      </dgm:t>
    </dgm:pt>
    <dgm:pt modelId="{699D2136-0BC4-4A59-8555-2CE14BE1DD58}" type="parTrans" cxnId="{2FE2B6C5-E7CD-4DD5-9462-153CF6837C8C}">
      <dgm:prSet/>
      <dgm:spPr/>
      <dgm:t>
        <a:bodyPr/>
        <a:lstStyle/>
        <a:p>
          <a:endParaRPr lang="it-IT"/>
        </a:p>
      </dgm:t>
    </dgm:pt>
    <dgm:pt modelId="{F59220CB-74A4-4E61-AD1D-7A43E93DF4E5}" type="sibTrans" cxnId="{2FE2B6C5-E7CD-4DD5-9462-153CF6837C8C}">
      <dgm:prSet/>
      <dgm:spPr/>
      <dgm:t>
        <a:bodyPr/>
        <a:lstStyle/>
        <a:p>
          <a:endParaRPr lang="it-IT"/>
        </a:p>
      </dgm:t>
    </dgm:pt>
    <dgm:pt modelId="{740A5D79-F38E-4264-972A-639B67902B52}">
      <dgm:prSet phldrT="[Testo]" custT="1"/>
      <dgm:spPr/>
      <dgm:t>
        <a:bodyPr/>
        <a:lstStyle/>
        <a:p>
          <a:r>
            <a:rPr lang="it-IT" sz="900" dirty="0" smtClean="0"/>
            <a:t>Voce&lt;T&gt;</a:t>
          </a:r>
          <a:endParaRPr lang="it-IT" sz="900" dirty="0"/>
        </a:p>
      </dgm:t>
    </dgm:pt>
    <dgm:pt modelId="{0ACDFECE-FC54-43B0-89D4-7857E340C44C}" type="parTrans" cxnId="{026705F8-637A-4715-8A00-808BD05E4899}">
      <dgm:prSet/>
      <dgm:spPr/>
      <dgm:t>
        <a:bodyPr/>
        <a:lstStyle/>
        <a:p>
          <a:endParaRPr lang="it-IT"/>
        </a:p>
      </dgm:t>
    </dgm:pt>
    <dgm:pt modelId="{6D3AED5A-FA03-4B54-B81A-604D92FA0465}" type="sibTrans" cxnId="{026705F8-637A-4715-8A00-808BD05E4899}">
      <dgm:prSet/>
      <dgm:spPr/>
      <dgm:t>
        <a:bodyPr/>
        <a:lstStyle/>
        <a:p>
          <a:endParaRPr lang="it-IT"/>
        </a:p>
      </dgm:t>
    </dgm:pt>
    <dgm:pt modelId="{795118E5-D995-4293-9F47-B6D3A7F22739}">
      <dgm:prSet phldrT="[Testo]" custT="1"/>
      <dgm:spPr/>
      <dgm:t>
        <a:bodyPr/>
        <a:lstStyle/>
        <a:p>
          <a:r>
            <a:rPr lang="it-IT" sz="900" dirty="0" smtClean="0"/>
            <a:t>Voce</a:t>
          </a:r>
          <a:endParaRPr lang="it-IT" sz="900" dirty="0"/>
        </a:p>
      </dgm:t>
    </dgm:pt>
    <dgm:pt modelId="{EDC0E1CF-11DF-409C-8AA6-25C99F34ADC0}" type="parTrans" cxnId="{021D2990-44FB-4152-8C69-5518F4F2074E}">
      <dgm:prSet/>
      <dgm:spPr/>
      <dgm:t>
        <a:bodyPr/>
        <a:lstStyle/>
        <a:p>
          <a:endParaRPr lang="it-IT"/>
        </a:p>
      </dgm:t>
    </dgm:pt>
    <dgm:pt modelId="{FF93D56E-EDD2-483C-8AD7-B3E9A1EF3858}" type="sibTrans" cxnId="{021D2990-44FB-4152-8C69-5518F4F2074E}">
      <dgm:prSet/>
      <dgm:spPr/>
      <dgm:t>
        <a:bodyPr/>
        <a:lstStyle/>
        <a:p>
          <a:endParaRPr lang="it-IT"/>
        </a:p>
      </dgm:t>
    </dgm:pt>
    <dgm:pt modelId="{51131933-AB84-4B0C-AB79-29113B0DE479}" type="pres">
      <dgm:prSet presAssocID="{00587388-1B9C-4F4D-AF3B-DE4940731CF1}" presName="composite" presStyleCnt="0">
        <dgm:presLayoutVars>
          <dgm:chMax val="5"/>
          <dgm:dir/>
          <dgm:animLvl val="ctr"/>
          <dgm:resizeHandles val="exact"/>
        </dgm:presLayoutVars>
      </dgm:prSet>
      <dgm:spPr/>
      <dgm:t>
        <a:bodyPr/>
        <a:lstStyle/>
        <a:p>
          <a:endParaRPr lang="it-IT"/>
        </a:p>
      </dgm:t>
    </dgm:pt>
    <dgm:pt modelId="{56F86AFD-E067-4199-89F0-54EE000807F4}" type="pres">
      <dgm:prSet presAssocID="{00587388-1B9C-4F4D-AF3B-DE4940731CF1}" presName="cycle" presStyleCnt="0"/>
      <dgm:spPr/>
    </dgm:pt>
    <dgm:pt modelId="{173EE8A5-C432-4931-B0F1-3E414E07B36A}" type="pres">
      <dgm:prSet presAssocID="{00587388-1B9C-4F4D-AF3B-DE4940731CF1}" presName="centerShape" presStyleCnt="0"/>
      <dgm:spPr/>
    </dgm:pt>
    <dgm:pt modelId="{6DC8F5A2-B5FB-487B-A4BF-CF0F1D858DEE}" type="pres">
      <dgm:prSet presAssocID="{00587388-1B9C-4F4D-AF3B-DE4940731CF1}" presName="connSite" presStyleLbl="node1" presStyleIdx="0" presStyleCnt="4"/>
      <dgm:spPr/>
    </dgm:pt>
    <dgm:pt modelId="{9E001A80-88BD-46AB-9E2A-9A8382086461}" type="pres">
      <dgm:prSet presAssocID="{00587388-1B9C-4F4D-AF3B-DE4940731CF1}" presName="visible" presStyleLbl="node1" presStyleIdx="0" presStyleCnt="4"/>
      <dgm:spPr/>
    </dgm:pt>
    <dgm:pt modelId="{18F6813D-CDF6-4A50-AE9A-2FEAD3875333}" type="pres">
      <dgm:prSet presAssocID="{699D2136-0BC4-4A59-8555-2CE14BE1DD58}" presName="Name25" presStyleLbl="parChTrans1D1" presStyleIdx="0" presStyleCnt="3"/>
      <dgm:spPr/>
      <dgm:t>
        <a:bodyPr/>
        <a:lstStyle/>
        <a:p>
          <a:endParaRPr lang="it-IT"/>
        </a:p>
      </dgm:t>
    </dgm:pt>
    <dgm:pt modelId="{3C53EBC2-5086-486A-94B5-216623E2F9B0}" type="pres">
      <dgm:prSet presAssocID="{24A9F5B7-08A0-4306-B4E1-75EE258D07D2}" presName="node" presStyleCnt="0"/>
      <dgm:spPr/>
    </dgm:pt>
    <dgm:pt modelId="{00DE954C-B2E7-4BE2-B832-50B87726031B}" type="pres">
      <dgm:prSet presAssocID="{24A9F5B7-08A0-4306-B4E1-75EE258D07D2}" presName="parentNode" presStyleLbl="node1" presStyleIdx="1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C1332999-2813-4EF9-99F5-3AA98E0174FD}" type="pres">
      <dgm:prSet presAssocID="{24A9F5B7-08A0-4306-B4E1-75EE258D07D2}" presName="childNode" presStyleLbl="revTx" presStyleIdx="0" presStyleCnt="0">
        <dgm:presLayoutVars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21556448-5FF7-44D7-B579-3CD4E495747E}" type="pres">
      <dgm:prSet presAssocID="{0ACDFECE-FC54-43B0-89D4-7857E340C44C}" presName="Name25" presStyleLbl="parChTrans1D1" presStyleIdx="1" presStyleCnt="3"/>
      <dgm:spPr/>
      <dgm:t>
        <a:bodyPr/>
        <a:lstStyle/>
        <a:p>
          <a:endParaRPr lang="it-IT"/>
        </a:p>
      </dgm:t>
    </dgm:pt>
    <dgm:pt modelId="{EDE5974A-8B8A-4DC7-8AA0-700E8FE426A4}" type="pres">
      <dgm:prSet presAssocID="{740A5D79-F38E-4264-972A-639B67902B52}" presName="node" presStyleCnt="0"/>
      <dgm:spPr/>
    </dgm:pt>
    <dgm:pt modelId="{4209AD56-0A3F-47D7-AD11-FE73F8A30B97}" type="pres">
      <dgm:prSet presAssocID="{740A5D79-F38E-4264-972A-639B67902B52}" presName="parentNode" presStyleLbl="node1" presStyleIdx="2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50AF7178-0C3C-465D-9D3A-F40230C19B73}" type="pres">
      <dgm:prSet presAssocID="{740A5D79-F38E-4264-972A-639B67902B52}" presName="childNode" presStyleLbl="revTx" presStyleIdx="0" presStyleCnt="0">
        <dgm:presLayoutVars>
          <dgm:bulletEnabled val="1"/>
        </dgm:presLayoutVars>
      </dgm:prSet>
      <dgm:spPr/>
    </dgm:pt>
    <dgm:pt modelId="{8AB25C12-ABDF-4410-9A8C-36BFFCED15C2}" type="pres">
      <dgm:prSet presAssocID="{EDC0E1CF-11DF-409C-8AA6-25C99F34ADC0}" presName="Name25" presStyleLbl="parChTrans1D1" presStyleIdx="2" presStyleCnt="3"/>
      <dgm:spPr/>
      <dgm:t>
        <a:bodyPr/>
        <a:lstStyle/>
        <a:p>
          <a:endParaRPr lang="it-IT"/>
        </a:p>
      </dgm:t>
    </dgm:pt>
    <dgm:pt modelId="{D946CEE5-E4E1-4440-85DF-EE0DB25293D5}" type="pres">
      <dgm:prSet presAssocID="{795118E5-D995-4293-9F47-B6D3A7F22739}" presName="node" presStyleCnt="0"/>
      <dgm:spPr/>
    </dgm:pt>
    <dgm:pt modelId="{34AA1CBD-5E06-437A-A61C-7670E1C379F6}" type="pres">
      <dgm:prSet presAssocID="{795118E5-D995-4293-9F47-B6D3A7F22739}" presName="parentNode" presStyleLbl="node1" presStyleIdx="3" presStyleCnt="4">
        <dgm:presLayoutVars>
          <dgm:chMax val="1"/>
          <dgm:bulletEnabled val="1"/>
        </dgm:presLayoutVars>
      </dgm:prSet>
      <dgm:spPr/>
      <dgm:t>
        <a:bodyPr/>
        <a:lstStyle/>
        <a:p>
          <a:endParaRPr lang="it-IT"/>
        </a:p>
      </dgm:t>
    </dgm:pt>
    <dgm:pt modelId="{983DB891-8107-4248-86DA-C2EAA95AABC0}" type="pres">
      <dgm:prSet presAssocID="{795118E5-D995-4293-9F47-B6D3A7F22739}" presName="childNode" presStyleLbl="revTx" presStyleIdx="0" presStyleCnt="0">
        <dgm:presLayoutVars>
          <dgm:bulletEnabled val="1"/>
        </dgm:presLayoutVars>
      </dgm:prSet>
      <dgm:spPr/>
    </dgm:pt>
  </dgm:ptLst>
  <dgm:cxnLst>
    <dgm:cxn modelId="{3C29E709-3B8F-4DBE-A5B5-E05392C15557}" type="presOf" srcId="{0ACDFECE-FC54-43B0-89D4-7857E340C44C}" destId="{21556448-5FF7-44D7-B579-3CD4E495747E}" srcOrd="0" destOrd="0" presId="urn:microsoft.com/office/officeart/2005/8/layout/radial2"/>
    <dgm:cxn modelId="{33C2A3DE-23A7-4C30-8038-2A7A2F52A824}" type="presOf" srcId="{00587388-1B9C-4F4D-AF3B-DE4940731CF1}" destId="{51131933-AB84-4B0C-AB79-29113B0DE479}" srcOrd="0" destOrd="0" presId="urn:microsoft.com/office/officeart/2005/8/layout/radial2"/>
    <dgm:cxn modelId="{576760E1-7A50-4F54-B491-9CAE48CE5C68}" type="presOf" srcId="{EDC0E1CF-11DF-409C-8AA6-25C99F34ADC0}" destId="{8AB25C12-ABDF-4410-9A8C-36BFFCED15C2}" srcOrd="0" destOrd="0" presId="urn:microsoft.com/office/officeart/2005/8/layout/radial2"/>
    <dgm:cxn modelId="{FADEA19E-F313-4AF1-A0AE-728BD41ECA38}" type="presOf" srcId="{24A9F5B7-08A0-4306-B4E1-75EE258D07D2}" destId="{00DE954C-B2E7-4BE2-B832-50B87726031B}" srcOrd="0" destOrd="0" presId="urn:microsoft.com/office/officeart/2005/8/layout/radial2"/>
    <dgm:cxn modelId="{2FE2B6C5-E7CD-4DD5-9462-153CF6837C8C}" srcId="{00587388-1B9C-4F4D-AF3B-DE4940731CF1}" destId="{24A9F5B7-08A0-4306-B4E1-75EE258D07D2}" srcOrd="0" destOrd="0" parTransId="{699D2136-0BC4-4A59-8555-2CE14BE1DD58}" sibTransId="{F59220CB-74A4-4E61-AD1D-7A43E93DF4E5}"/>
    <dgm:cxn modelId="{28868C87-2F83-440F-AECF-575E6F673E7C}" type="presOf" srcId="{795118E5-D995-4293-9F47-B6D3A7F22739}" destId="{34AA1CBD-5E06-437A-A61C-7670E1C379F6}" srcOrd="0" destOrd="0" presId="urn:microsoft.com/office/officeart/2005/8/layout/radial2"/>
    <dgm:cxn modelId="{5194D424-C32B-4BBC-A700-456E4879C290}" type="presOf" srcId="{699D2136-0BC4-4A59-8555-2CE14BE1DD58}" destId="{18F6813D-CDF6-4A50-AE9A-2FEAD3875333}" srcOrd="0" destOrd="0" presId="urn:microsoft.com/office/officeart/2005/8/layout/radial2"/>
    <dgm:cxn modelId="{026705F8-637A-4715-8A00-808BD05E4899}" srcId="{00587388-1B9C-4F4D-AF3B-DE4940731CF1}" destId="{740A5D79-F38E-4264-972A-639B67902B52}" srcOrd="1" destOrd="0" parTransId="{0ACDFECE-FC54-43B0-89D4-7857E340C44C}" sibTransId="{6D3AED5A-FA03-4B54-B81A-604D92FA0465}"/>
    <dgm:cxn modelId="{021D2990-44FB-4152-8C69-5518F4F2074E}" srcId="{00587388-1B9C-4F4D-AF3B-DE4940731CF1}" destId="{795118E5-D995-4293-9F47-B6D3A7F22739}" srcOrd="2" destOrd="0" parTransId="{EDC0E1CF-11DF-409C-8AA6-25C99F34ADC0}" sibTransId="{FF93D56E-EDD2-483C-8AD7-B3E9A1EF3858}"/>
    <dgm:cxn modelId="{85B933A0-B652-447B-9E80-0487C7F911A9}" type="presOf" srcId="{740A5D79-F38E-4264-972A-639B67902B52}" destId="{4209AD56-0A3F-47D7-AD11-FE73F8A30B97}" srcOrd="0" destOrd="0" presId="urn:microsoft.com/office/officeart/2005/8/layout/radial2"/>
    <dgm:cxn modelId="{01DA0A9D-005B-4A51-A9E8-66E12BC4612E}" type="presParOf" srcId="{51131933-AB84-4B0C-AB79-29113B0DE479}" destId="{56F86AFD-E067-4199-89F0-54EE000807F4}" srcOrd="0" destOrd="0" presId="urn:microsoft.com/office/officeart/2005/8/layout/radial2"/>
    <dgm:cxn modelId="{EC75FD82-6CFE-4652-AD95-3E72C0B7942A}" type="presParOf" srcId="{56F86AFD-E067-4199-89F0-54EE000807F4}" destId="{173EE8A5-C432-4931-B0F1-3E414E07B36A}" srcOrd="0" destOrd="0" presId="urn:microsoft.com/office/officeart/2005/8/layout/radial2"/>
    <dgm:cxn modelId="{7580657C-C5B2-43A2-BC55-49A08FC67A8A}" type="presParOf" srcId="{173EE8A5-C432-4931-B0F1-3E414E07B36A}" destId="{6DC8F5A2-B5FB-487B-A4BF-CF0F1D858DEE}" srcOrd="0" destOrd="0" presId="urn:microsoft.com/office/officeart/2005/8/layout/radial2"/>
    <dgm:cxn modelId="{5AD6049E-27C5-4C35-B75A-A9599E0F95CB}" type="presParOf" srcId="{173EE8A5-C432-4931-B0F1-3E414E07B36A}" destId="{9E001A80-88BD-46AB-9E2A-9A8382086461}" srcOrd="1" destOrd="0" presId="urn:microsoft.com/office/officeart/2005/8/layout/radial2"/>
    <dgm:cxn modelId="{E170AFD1-AB7F-474D-AFF1-F080A2779BF1}" type="presParOf" srcId="{56F86AFD-E067-4199-89F0-54EE000807F4}" destId="{18F6813D-CDF6-4A50-AE9A-2FEAD3875333}" srcOrd="1" destOrd="0" presId="urn:microsoft.com/office/officeart/2005/8/layout/radial2"/>
    <dgm:cxn modelId="{2E339F6D-2196-45D7-82F3-53D6C9E7BD4B}" type="presParOf" srcId="{56F86AFD-E067-4199-89F0-54EE000807F4}" destId="{3C53EBC2-5086-486A-94B5-216623E2F9B0}" srcOrd="2" destOrd="0" presId="urn:microsoft.com/office/officeart/2005/8/layout/radial2"/>
    <dgm:cxn modelId="{4252241C-2214-4ADA-A0E6-BE07DC97EBA1}" type="presParOf" srcId="{3C53EBC2-5086-486A-94B5-216623E2F9B0}" destId="{00DE954C-B2E7-4BE2-B832-50B87726031B}" srcOrd="0" destOrd="0" presId="urn:microsoft.com/office/officeart/2005/8/layout/radial2"/>
    <dgm:cxn modelId="{E12916B5-C4BC-4C1A-BB42-D57D1A8EEEAB}" type="presParOf" srcId="{3C53EBC2-5086-486A-94B5-216623E2F9B0}" destId="{C1332999-2813-4EF9-99F5-3AA98E0174FD}" srcOrd="1" destOrd="0" presId="urn:microsoft.com/office/officeart/2005/8/layout/radial2"/>
    <dgm:cxn modelId="{FC39DBA5-6CAA-44FF-A534-A593E4DD9917}" type="presParOf" srcId="{56F86AFD-E067-4199-89F0-54EE000807F4}" destId="{21556448-5FF7-44D7-B579-3CD4E495747E}" srcOrd="3" destOrd="0" presId="urn:microsoft.com/office/officeart/2005/8/layout/radial2"/>
    <dgm:cxn modelId="{9685FFA2-C76B-4389-9F7E-BE5B662091E1}" type="presParOf" srcId="{56F86AFD-E067-4199-89F0-54EE000807F4}" destId="{EDE5974A-8B8A-4DC7-8AA0-700E8FE426A4}" srcOrd="4" destOrd="0" presId="urn:microsoft.com/office/officeart/2005/8/layout/radial2"/>
    <dgm:cxn modelId="{B91937BD-C1BE-4CC2-A172-200236A214C2}" type="presParOf" srcId="{EDE5974A-8B8A-4DC7-8AA0-700E8FE426A4}" destId="{4209AD56-0A3F-47D7-AD11-FE73F8A30B97}" srcOrd="0" destOrd="0" presId="urn:microsoft.com/office/officeart/2005/8/layout/radial2"/>
    <dgm:cxn modelId="{991C81C0-8290-4A8A-81C1-2C340BDD9343}" type="presParOf" srcId="{EDE5974A-8B8A-4DC7-8AA0-700E8FE426A4}" destId="{50AF7178-0C3C-465D-9D3A-F40230C19B73}" srcOrd="1" destOrd="0" presId="urn:microsoft.com/office/officeart/2005/8/layout/radial2"/>
    <dgm:cxn modelId="{BE4E36A1-F524-4967-89E0-7CBDE482A913}" type="presParOf" srcId="{56F86AFD-E067-4199-89F0-54EE000807F4}" destId="{8AB25C12-ABDF-4410-9A8C-36BFFCED15C2}" srcOrd="5" destOrd="0" presId="urn:microsoft.com/office/officeart/2005/8/layout/radial2"/>
    <dgm:cxn modelId="{7882667A-AC6D-44F1-9EF4-EF7F356F2D11}" type="presParOf" srcId="{56F86AFD-E067-4199-89F0-54EE000807F4}" destId="{D946CEE5-E4E1-4440-85DF-EE0DB25293D5}" srcOrd="6" destOrd="0" presId="urn:microsoft.com/office/officeart/2005/8/layout/radial2"/>
    <dgm:cxn modelId="{3D3AFFC8-1AF4-489B-A6DE-1FA23993CD63}" type="presParOf" srcId="{D946CEE5-E4E1-4440-85DF-EE0DB25293D5}" destId="{34AA1CBD-5E06-437A-A61C-7670E1C379F6}" srcOrd="0" destOrd="0" presId="urn:microsoft.com/office/officeart/2005/8/layout/radial2"/>
    <dgm:cxn modelId="{F9067855-FFEC-44CD-BD6D-8E7214AF2AB8}" type="presParOf" srcId="{D946CEE5-E4E1-4440-85DF-EE0DB25293D5}" destId="{983DB891-8107-4248-86DA-C2EAA95AABC0}" srcOrd="1" destOrd="0" presId="urn:microsoft.com/office/officeart/2005/8/layout/radial2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90FE951-D35E-48FA-B59A-5A23CDBB3D31}">
      <dsp:nvSpPr>
        <dsp:cNvPr id="0" name=""/>
        <dsp:cNvSpPr/>
      </dsp:nvSpPr>
      <dsp:spPr>
        <a:xfrm rot="2561600">
          <a:off x="1204460" y="1763208"/>
          <a:ext cx="385095" cy="57656"/>
        </a:xfrm>
        <a:custGeom>
          <a:avLst/>
          <a:gdLst/>
          <a:ahLst/>
          <a:cxnLst/>
          <a:rect l="0" t="0" r="0" b="0"/>
          <a:pathLst>
            <a:path>
              <a:moveTo>
                <a:pt x="0" y="28828"/>
              </a:moveTo>
              <a:lnTo>
                <a:pt x="385095" y="28828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83C0ADF-F77F-4E51-8723-BF93B6ADFE7A}">
      <dsp:nvSpPr>
        <dsp:cNvPr id="0" name=""/>
        <dsp:cNvSpPr/>
      </dsp:nvSpPr>
      <dsp:spPr>
        <a:xfrm>
          <a:off x="1255487" y="1239199"/>
          <a:ext cx="427978" cy="57656"/>
        </a:xfrm>
        <a:custGeom>
          <a:avLst/>
          <a:gdLst/>
          <a:ahLst/>
          <a:cxnLst/>
          <a:rect l="0" t="0" r="0" b="0"/>
          <a:pathLst>
            <a:path>
              <a:moveTo>
                <a:pt x="0" y="28828"/>
              </a:moveTo>
              <a:lnTo>
                <a:pt x="427978" y="28828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8F6813D-CDF6-4A50-AE9A-2FEAD3875333}">
      <dsp:nvSpPr>
        <dsp:cNvPr id="0" name=""/>
        <dsp:cNvSpPr/>
      </dsp:nvSpPr>
      <dsp:spPr>
        <a:xfrm rot="19038400">
          <a:off x="1204460" y="715191"/>
          <a:ext cx="385095" cy="57656"/>
        </a:xfrm>
        <a:custGeom>
          <a:avLst/>
          <a:gdLst/>
          <a:ahLst/>
          <a:cxnLst/>
          <a:rect l="0" t="0" r="0" b="0"/>
          <a:pathLst>
            <a:path>
              <a:moveTo>
                <a:pt x="0" y="28828"/>
              </a:moveTo>
              <a:lnTo>
                <a:pt x="385095" y="28828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001A80-88BD-46AB-9E2A-9A8382086461}">
      <dsp:nvSpPr>
        <dsp:cNvPr id="0" name=""/>
        <dsp:cNvSpPr/>
      </dsp:nvSpPr>
      <dsp:spPr>
        <a:xfrm>
          <a:off x="219765" y="658780"/>
          <a:ext cx="1218495" cy="121849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DE954C-B2E7-4BE2-B832-50B87726031B}">
      <dsp:nvSpPr>
        <dsp:cNvPr id="0" name=""/>
        <dsp:cNvSpPr/>
      </dsp:nvSpPr>
      <dsp:spPr>
        <a:xfrm>
          <a:off x="1441657" y="40"/>
          <a:ext cx="731097" cy="73109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t-IT" sz="800" kern="1200" dirty="0" smtClean="0"/>
            <a:t>Calendario</a:t>
          </a:r>
          <a:endParaRPr lang="it-IT" sz="800" kern="1200" dirty="0"/>
        </a:p>
      </dsp:txBody>
      <dsp:txXfrm>
        <a:off x="1548724" y="107107"/>
        <a:ext cx="516963" cy="516963"/>
      </dsp:txXfrm>
    </dsp:sp>
    <dsp:sp modelId="{7468629F-94A3-4E5D-B3E9-F92EED8391A6}">
      <dsp:nvSpPr>
        <dsp:cNvPr id="0" name=""/>
        <dsp:cNvSpPr/>
      </dsp:nvSpPr>
      <dsp:spPr>
        <a:xfrm>
          <a:off x="1683465" y="902479"/>
          <a:ext cx="731097" cy="73109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t-IT" sz="800" kern="1200" dirty="0" smtClean="0"/>
            <a:t>Filtro</a:t>
          </a:r>
          <a:endParaRPr lang="it-IT" sz="800" kern="1200" dirty="0"/>
        </a:p>
      </dsp:txBody>
      <dsp:txXfrm>
        <a:off x="1790532" y="1009546"/>
        <a:ext cx="516963" cy="516963"/>
      </dsp:txXfrm>
    </dsp:sp>
    <dsp:sp modelId="{78DFEBC8-8DAC-4068-86B3-7E900A69E4A3}">
      <dsp:nvSpPr>
        <dsp:cNvPr id="0" name=""/>
        <dsp:cNvSpPr/>
      </dsp:nvSpPr>
      <dsp:spPr>
        <a:xfrm>
          <a:off x="1441657" y="1804918"/>
          <a:ext cx="731097" cy="73109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t-IT" sz="800" kern="1200" dirty="0" err="1" smtClean="0"/>
            <a:t>IVoce</a:t>
          </a:r>
          <a:endParaRPr lang="it-IT" sz="800" kern="1200" dirty="0"/>
        </a:p>
      </dsp:txBody>
      <dsp:txXfrm>
        <a:off x="1548724" y="1911985"/>
        <a:ext cx="516963" cy="51696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3C0ADF-F77F-4E51-8723-BF93B6ADFE7A}">
      <dsp:nvSpPr>
        <dsp:cNvPr id="0" name=""/>
        <dsp:cNvSpPr/>
      </dsp:nvSpPr>
      <dsp:spPr>
        <a:xfrm rot="1707964">
          <a:off x="1145355" y="1636387"/>
          <a:ext cx="578556" cy="65654"/>
        </a:xfrm>
        <a:custGeom>
          <a:avLst/>
          <a:gdLst/>
          <a:ahLst/>
          <a:cxnLst/>
          <a:rect l="0" t="0" r="0" b="0"/>
          <a:pathLst>
            <a:path>
              <a:moveTo>
                <a:pt x="0" y="32827"/>
              </a:moveTo>
              <a:lnTo>
                <a:pt x="578556" y="32827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8F6813D-CDF6-4A50-AE9A-2FEAD3875333}">
      <dsp:nvSpPr>
        <dsp:cNvPr id="0" name=""/>
        <dsp:cNvSpPr/>
      </dsp:nvSpPr>
      <dsp:spPr>
        <a:xfrm rot="19892036">
          <a:off x="1145355" y="834014"/>
          <a:ext cx="578556" cy="65654"/>
        </a:xfrm>
        <a:custGeom>
          <a:avLst/>
          <a:gdLst/>
          <a:ahLst/>
          <a:cxnLst/>
          <a:rect l="0" t="0" r="0" b="0"/>
          <a:pathLst>
            <a:path>
              <a:moveTo>
                <a:pt x="0" y="32827"/>
              </a:moveTo>
              <a:lnTo>
                <a:pt x="578556" y="32827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001A80-88BD-46AB-9E2A-9A8382086461}">
      <dsp:nvSpPr>
        <dsp:cNvPr id="0" name=""/>
        <dsp:cNvSpPr/>
      </dsp:nvSpPr>
      <dsp:spPr>
        <a:xfrm>
          <a:off x="933" y="574265"/>
          <a:ext cx="1387524" cy="138752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DE954C-B2E7-4BE2-B832-50B87726031B}">
      <dsp:nvSpPr>
        <dsp:cNvPr id="0" name=""/>
        <dsp:cNvSpPr/>
      </dsp:nvSpPr>
      <dsp:spPr>
        <a:xfrm>
          <a:off x="1638612" y="114299"/>
          <a:ext cx="832514" cy="83251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t-IT" sz="900" kern="1200" dirty="0" err="1" smtClean="0"/>
            <a:t>Main</a:t>
          </a:r>
          <a:r>
            <a:rPr lang="it-IT" sz="900" kern="1200" dirty="0" smtClean="0"/>
            <a:t> Form</a:t>
          </a:r>
          <a:endParaRPr lang="it-IT" sz="900" kern="1200" dirty="0"/>
        </a:p>
      </dsp:txBody>
      <dsp:txXfrm>
        <a:off x="1760531" y="236218"/>
        <a:ext cx="588676" cy="588676"/>
      </dsp:txXfrm>
    </dsp:sp>
    <dsp:sp modelId="{7468629F-94A3-4E5D-B3E9-F92EED8391A6}">
      <dsp:nvSpPr>
        <dsp:cNvPr id="0" name=""/>
        <dsp:cNvSpPr/>
      </dsp:nvSpPr>
      <dsp:spPr>
        <a:xfrm>
          <a:off x="1638612" y="1589241"/>
          <a:ext cx="832514" cy="83251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t-IT" sz="800" kern="1200" dirty="0" err="1" smtClean="0"/>
            <a:t>SearchEvent</a:t>
          </a:r>
          <a:r>
            <a:rPr lang="it-IT" sz="800" kern="1200" dirty="0" smtClean="0"/>
            <a:t> Form</a:t>
          </a:r>
          <a:endParaRPr lang="it-IT" sz="800" kern="1200" dirty="0"/>
        </a:p>
      </dsp:txBody>
      <dsp:txXfrm>
        <a:off x="1760531" y="1711160"/>
        <a:ext cx="588676" cy="58867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98B017-4C58-4DEF-8A1A-DF74DBA31981}">
      <dsp:nvSpPr>
        <dsp:cNvPr id="0" name=""/>
        <dsp:cNvSpPr/>
      </dsp:nvSpPr>
      <dsp:spPr>
        <a:xfrm rot="1724781">
          <a:off x="1110155" y="1598667"/>
          <a:ext cx="500313" cy="65654"/>
        </a:xfrm>
        <a:custGeom>
          <a:avLst/>
          <a:gdLst/>
          <a:ahLst/>
          <a:cxnLst/>
          <a:rect l="0" t="0" r="0" b="0"/>
          <a:pathLst>
            <a:path>
              <a:moveTo>
                <a:pt x="0" y="32827"/>
              </a:moveTo>
              <a:lnTo>
                <a:pt x="500313" y="32827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8F6813D-CDF6-4A50-AE9A-2FEAD3875333}">
      <dsp:nvSpPr>
        <dsp:cNvPr id="0" name=""/>
        <dsp:cNvSpPr/>
      </dsp:nvSpPr>
      <dsp:spPr>
        <a:xfrm rot="19887660">
          <a:off x="1107080" y="814557"/>
          <a:ext cx="558058" cy="65654"/>
        </a:xfrm>
        <a:custGeom>
          <a:avLst/>
          <a:gdLst/>
          <a:ahLst/>
          <a:cxnLst/>
          <a:rect l="0" t="0" r="0" b="0"/>
          <a:pathLst>
            <a:path>
              <a:moveTo>
                <a:pt x="0" y="32827"/>
              </a:moveTo>
              <a:lnTo>
                <a:pt x="558058" y="32827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001A80-88BD-46AB-9E2A-9A8382086461}">
      <dsp:nvSpPr>
        <dsp:cNvPr id="0" name=""/>
        <dsp:cNvSpPr/>
      </dsp:nvSpPr>
      <dsp:spPr>
        <a:xfrm>
          <a:off x="-38410" y="551036"/>
          <a:ext cx="1387524" cy="138752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DE954C-B2E7-4BE2-B832-50B87726031B}">
      <dsp:nvSpPr>
        <dsp:cNvPr id="0" name=""/>
        <dsp:cNvSpPr/>
      </dsp:nvSpPr>
      <dsp:spPr>
        <a:xfrm>
          <a:off x="1578652" y="74577"/>
          <a:ext cx="865499" cy="86549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ts val="0"/>
            </a:spcAft>
          </a:pPr>
          <a:r>
            <a:rPr lang="it-IT" sz="900" kern="1200" dirty="0" smtClean="0"/>
            <a:t>On</a:t>
          </a:r>
        </a:p>
        <a:p>
          <a:pPr lvl="0" algn="ctr" defTabSz="400050">
            <a:lnSpc>
              <a:spcPct val="90000"/>
            </a:lnSpc>
            <a:spcBef>
              <a:spcPct val="0"/>
            </a:spcBef>
            <a:spcAft>
              <a:spcPts val="0"/>
            </a:spcAft>
          </a:pPr>
          <a:r>
            <a:rPr lang="it-IT" sz="900" kern="1200" dirty="0" err="1" smtClean="0"/>
            <a:t>Calendars</a:t>
          </a:r>
          <a:endParaRPr lang="it-IT" sz="900" kern="1200" dirty="0" smtClean="0"/>
        </a:p>
        <a:p>
          <a:pPr lvl="0" algn="ctr" defTabSz="400050">
            <a:lnSpc>
              <a:spcPct val="90000"/>
            </a:lnSpc>
            <a:spcBef>
              <a:spcPct val="0"/>
            </a:spcBef>
            <a:spcAft>
              <a:spcPts val="0"/>
            </a:spcAft>
          </a:pPr>
          <a:r>
            <a:rPr lang="it-IT" sz="900" kern="1200" dirty="0" err="1" smtClean="0"/>
            <a:t>Changed</a:t>
          </a:r>
          <a:endParaRPr lang="it-IT" sz="900" kern="1200" dirty="0"/>
        </a:p>
      </dsp:txBody>
      <dsp:txXfrm>
        <a:off x="1705401" y="201326"/>
        <a:ext cx="612001" cy="612001"/>
      </dsp:txXfrm>
    </dsp:sp>
    <dsp:sp modelId="{A125559B-249B-4D22-B9FA-2062188338E7}">
      <dsp:nvSpPr>
        <dsp:cNvPr id="0" name=""/>
        <dsp:cNvSpPr/>
      </dsp:nvSpPr>
      <dsp:spPr>
        <a:xfrm>
          <a:off x="1520579" y="1503061"/>
          <a:ext cx="958416" cy="95841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ts val="0"/>
            </a:spcAft>
          </a:pPr>
          <a:r>
            <a:rPr lang="it-IT" sz="900" kern="1200" dirty="0" smtClean="0"/>
            <a:t>On</a:t>
          </a:r>
        </a:p>
        <a:p>
          <a:pPr lvl="0" algn="ctr" defTabSz="400050">
            <a:lnSpc>
              <a:spcPct val="90000"/>
            </a:lnSpc>
            <a:spcBef>
              <a:spcPct val="0"/>
            </a:spcBef>
            <a:spcAft>
              <a:spcPts val="0"/>
            </a:spcAft>
          </a:pPr>
          <a:r>
            <a:rPr lang="it-IT" sz="900" kern="1200" dirty="0" err="1" smtClean="0"/>
            <a:t>EventModels</a:t>
          </a:r>
          <a:endParaRPr lang="it-IT" sz="900" kern="1200" dirty="0" smtClean="0"/>
        </a:p>
        <a:p>
          <a:pPr lvl="0" algn="ctr" defTabSz="400050">
            <a:lnSpc>
              <a:spcPct val="90000"/>
            </a:lnSpc>
            <a:spcBef>
              <a:spcPct val="0"/>
            </a:spcBef>
            <a:spcAft>
              <a:spcPts val="0"/>
            </a:spcAft>
          </a:pPr>
          <a:r>
            <a:rPr lang="it-IT" sz="900" kern="1200" dirty="0" err="1" smtClean="0"/>
            <a:t>Changed</a:t>
          </a:r>
          <a:endParaRPr lang="it-IT" sz="900" kern="1200" dirty="0"/>
        </a:p>
      </dsp:txBody>
      <dsp:txXfrm>
        <a:off x="1660936" y="1643418"/>
        <a:ext cx="677702" cy="67770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AB25C12-ABDF-4410-9A8C-36BFFCED15C2}">
      <dsp:nvSpPr>
        <dsp:cNvPr id="0" name=""/>
        <dsp:cNvSpPr/>
      </dsp:nvSpPr>
      <dsp:spPr>
        <a:xfrm rot="2561600">
          <a:off x="1204460" y="1763208"/>
          <a:ext cx="385095" cy="57656"/>
        </a:xfrm>
        <a:custGeom>
          <a:avLst/>
          <a:gdLst/>
          <a:ahLst/>
          <a:cxnLst/>
          <a:rect l="0" t="0" r="0" b="0"/>
          <a:pathLst>
            <a:path>
              <a:moveTo>
                <a:pt x="0" y="28828"/>
              </a:moveTo>
              <a:lnTo>
                <a:pt x="385095" y="28828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1556448-5FF7-44D7-B579-3CD4E495747E}">
      <dsp:nvSpPr>
        <dsp:cNvPr id="0" name=""/>
        <dsp:cNvSpPr/>
      </dsp:nvSpPr>
      <dsp:spPr>
        <a:xfrm>
          <a:off x="1255487" y="1239199"/>
          <a:ext cx="427978" cy="57656"/>
        </a:xfrm>
        <a:custGeom>
          <a:avLst/>
          <a:gdLst/>
          <a:ahLst/>
          <a:cxnLst/>
          <a:rect l="0" t="0" r="0" b="0"/>
          <a:pathLst>
            <a:path>
              <a:moveTo>
                <a:pt x="0" y="28828"/>
              </a:moveTo>
              <a:lnTo>
                <a:pt x="427978" y="28828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8F6813D-CDF6-4A50-AE9A-2FEAD3875333}">
      <dsp:nvSpPr>
        <dsp:cNvPr id="0" name=""/>
        <dsp:cNvSpPr/>
      </dsp:nvSpPr>
      <dsp:spPr>
        <a:xfrm rot="19038400">
          <a:off x="1204460" y="715191"/>
          <a:ext cx="385095" cy="57656"/>
        </a:xfrm>
        <a:custGeom>
          <a:avLst/>
          <a:gdLst/>
          <a:ahLst/>
          <a:cxnLst/>
          <a:rect l="0" t="0" r="0" b="0"/>
          <a:pathLst>
            <a:path>
              <a:moveTo>
                <a:pt x="0" y="28828"/>
              </a:moveTo>
              <a:lnTo>
                <a:pt x="385095" y="28828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001A80-88BD-46AB-9E2A-9A8382086461}">
      <dsp:nvSpPr>
        <dsp:cNvPr id="0" name=""/>
        <dsp:cNvSpPr/>
      </dsp:nvSpPr>
      <dsp:spPr>
        <a:xfrm>
          <a:off x="219765" y="658780"/>
          <a:ext cx="1218495" cy="121849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DE954C-B2E7-4BE2-B832-50B87726031B}">
      <dsp:nvSpPr>
        <dsp:cNvPr id="0" name=""/>
        <dsp:cNvSpPr/>
      </dsp:nvSpPr>
      <dsp:spPr>
        <a:xfrm>
          <a:off x="1441657" y="40"/>
          <a:ext cx="731097" cy="73109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t-IT" sz="900" kern="1200" dirty="0" err="1" smtClean="0"/>
            <a:t>CriterioDiFiltraggio</a:t>
          </a:r>
          <a:endParaRPr lang="it-IT" sz="900" kern="1200" dirty="0"/>
        </a:p>
      </dsp:txBody>
      <dsp:txXfrm>
        <a:off x="1548724" y="107107"/>
        <a:ext cx="516963" cy="516963"/>
      </dsp:txXfrm>
    </dsp:sp>
    <dsp:sp modelId="{4209AD56-0A3F-47D7-AD11-FE73F8A30B97}">
      <dsp:nvSpPr>
        <dsp:cNvPr id="0" name=""/>
        <dsp:cNvSpPr/>
      </dsp:nvSpPr>
      <dsp:spPr>
        <a:xfrm>
          <a:off x="1683465" y="902479"/>
          <a:ext cx="731097" cy="73109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t-IT" sz="900" kern="1200" dirty="0" smtClean="0"/>
            <a:t>Filtro</a:t>
          </a:r>
          <a:endParaRPr lang="it-IT" sz="900" kern="1200" dirty="0"/>
        </a:p>
      </dsp:txBody>
      <dsp:txXfrm>
        <a:off x="1790532" y="1009546"/>
        <a:ext cx="516963" cy="516963"/>
      </dsp:txXfrm>
    </dsp:sp>
    <dsp:sp modelId="{34AA1CBD-5E06-437A-A61C-7670E1C379F6}">
      <dsp:nvSpPr>
        <dsp:cNvPr id="0" name=""/>
        <dsp:cNvSpPr/>
      </dsp:nvSpPr>
      <dsp:spPr>
        <a:xfrm>
          <a:off x="1441657" y="1804918"/>
          <a:ext cx="731097" cy="73109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t-IT" sz="900" kern="1200" dirty="0" err="1" smtClean="0"/>
            <a:t>IFiltro</a:t>
          </a:r>
          <a:endParaRPr lang="it-IT" sz="900" kern="1200" dirty="0"/>
        </a:p>
      </dsp:txBody>
      <dsp:txXfrm>
        <a:off x="1548724" y="1911985"/>
        <a:ext cx="516963" cy="51696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F6813D-CDF6-4A50-AE9A-2FEAD3875333}">
      <dsp:nvSpPr>
        <dsp:cNvPr id="0" name=""/>
        <dsp:cNvSpPr/>
      </dsp:nvSpPr>
      <dsp:spPr>
        <a:xfrm>
          <a:off x="1175647" y="1235332"/>
          <a:ext cx="471602" cy="65390"/>
        </a:xfrm>
        <a:custGeom>
          <a:avLst/>
          <a:gdLst/>
          <a:ahLst/>
          <a:cxnLst/>
          <a:rect l="0" t="0" r="0" b="0"/>
          <a:pathLst>
            <a:path>
              <a:moveTo>
                <a:pt x="0" y="32695"/>
              </a:moveTo>
              <a:lnTo>
                <a:pt x="471602" y="32695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001A80-88BD-46AB-9E2A-9A8382086461}">
      <dsp:nvSpPr>
        <dsp:cNvPr id="0" name=""/>
        <dsp:cNvSpPr/>
      </dsp:nvSpPr>
      <dsp:spPr>
        <a:xfrm>
          <a:off x="988" y="577051"/>
          <a:ext cx="1381952" cy="138195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DE954C-B2E7-4BE2-B832-50B87726031B}">
      <dsp:nvSpPr>
        <dsp:cNvPr id="0" name=""/>
        <dsp:cNvSpPr/>
      </dsp:nvSpPr>
      <dsp:spPr>
        <a:xfrm>
          <a:off x="1647250" y="853442"/>
          <a:ext cx="829171" cy="82917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t-IT" sz="1100" kern="1200" dirty="0" smtClean="0"/>
            <a:t>Filtro</a:t>
          </a:r>
          <a:endParaRPr lang="it-IT" sz="1100" kern="1200" dirty="0"/>
        </a:p>
      </dsp:txBody>
      <dsp:txXfrm>
        <a:off x="1768679" y="974871"/>
        <a:ext cx="586313" cy="586313"/>
      </dsp:txXfrm>
    </dsp:sp>
    <dsp:sp modelId="{C1332999-2813-4EF9-99F5-3AA98E0174FD}">
      <dsp:nvSpPr>
        <dsp:cNvPr id="0" name=""/>
        <dsp:cNvSpPr/>
      </dsp:nvSpPr>
      <dsp:spPr>
        <a:xfrm>
          <a:off x="2559338" y="853442"/>
          <a:ext cx="1243757" cy="8291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it-IT" sz="900" kern="1200" dirty="0" smtClean="0"/>
            <a:t>Filtro Calendario</a:t>
          </a:r>
          <a:endParaRPr lang="it-IT" sz="900" kern="1200" dirty="0"/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it-IT" sz="900" kern="1200" dirty="0" smtClean="0"/>
            <a:t>Filtro Temporale</a:t>
          </a:r>
          <a:endParaRPr lang="it-IT" sz="900" kern="1200" dirty="0"/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it-IT" sz="900" kern="1200" dirty="0" smtClean="0"/>
            <a:t>Filtro Ricerca</a:t>
          </a:r>
          <a:endParaRPr lang="it-IT" sz="900" kern="1200" dirty="0"/>
        </a:p>
        <a:p>
          <a:pPr marL="57150" lvl="1" indent="-57150" algn="l" defTabSz="4000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it-IT" sz="900" kern="1200" dirty="0" smtClean="0"/>
            <a:t>Filtro Modello</a:t>
          </a:r>
          <a:endParaRPr lang="it-IT" sz="900" kern="1200" dirty="0"/>
        </a:p>
      </dsp:txBody>
      <dsp:txXfrm>
        <a:off x="2559338" y="853442"/>
        <a:ext cx="1243757" cy="829171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90FE951-D35E-48FA-B59A-5A23CDBB3D31}">
      <dsp:nvSpPr>
        <dsp:cNvPr id="0" name=""/>
        <dsp:cNvSpPr/>
      </dsp:nvSpPr>
      <dsp:spPr>
        <a:xfrm rot="2561600">
          <a:off x="1204460" y="1763208"/>
          <a:ext cx="385095" cy="57656"/>
        </a:xfrm>
        <a:custGeom>
          <a:avLst/>
          <a:gdLst/>
          <a:ahLst/>
          <a:cxnLst/>
          <a:rect l="0" t="0" r="0" b="0"/>
          <a:pathLst>
            <a:path>
              <a:moveTo>
                <a:pt x="0" y="28828"/>
              </a:moveTo>
              <a:lnTo>
                <a:pt x="385095" y="28828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83C0ADF-F77F-4E51-8723-BF93B6ADFE7A}">
      <dsp:nvSpPr>
        <dsp:cNvPr id="0" name=""/>
        <dsp:cNvSpPr/>
      </dsp:nvSpPr>
      <dsp:spPr>
        <a:xfrm>
          <a:off x="1255487" y="1239199"/>
          <a:ext cx="427978" cy="57656"/>
        </a:xfrm>
        <a:custGeom>
          <a:avLst/>
          <a:gdLst/>
          <a:ahLst/>
          <a:cxnLst/>
          <a:rect l="0" t="0" r="0" b="0"/>
          <a:pathLst>
            <a:path>
              <a:moveTo>
                <a:pt x="0" y="28828"/>
              </a:moveTo>
              <a:lnTo>
                <a:pt x="427978" y="28828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8F6813D-CDF6-4A50-AE9A-2FEAD3875333}">
      <dsp:nvSpPr>
        <dsp:cNvPr id="0" name=""/>
        <dsp:cNvSpPr/>
      </dsp:nvSpPr>
      <dsp:spPr>
        <a:xfrm rot="19038400">
          <a:off x="1204460" y="715191"/>
          <a:ext cx="385095" cy="57656"/>
        </a:xfrm>
        <a:custGeom>
          <a:avLst/>
          <a:gdLst/>
          <a:ahLst/>
          <a:cxnLst/>
          <a:rect l="0" t="0" r="0" b="0"/>
          <a:pathLst>
            <a:path>
              <a:moveTo>
                <a:pt x="0" y="28828"/>
              </a:moveTo>
              <a:lnTo>
                <a:pt x="385095" y="28828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001A80-88BD-46AB-9E2A-9A8382086461}">
      <dsp:nvSpPr>
        <dsp:cNvPr id="0" name=""/>
        <dsp:cNvSpPr/>
      </dsp:nvSpPr>
      <dsp:spPr>
        <a:xfrm>
          <a:off x="219765" y="658780"/>
          <a:ext cx="1218495" cy="121849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DE954C-B2E7-4BE2-B832-50B87726031B}">
      <dsp:nvSpPr>
        <dsp:cNvPr id="0" name=""/>
        <dsp:cNvSpPr/>
      </dsp:nvSpPr>
      <dsp:spPr>
        <a:xfrm>
          <a:off x="1441657" y="40"/>
          <a:ext cx="731097" cy="73109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t-IT" sz="800" kern="1200" dirty="0" smtClean="0"/>
            <a:t>Calendario</a:t>
          </a:r>
          <a:endParaRPr lang="it-IT" sz="800" kern="1200" dirty="0"/>
        </a:p>
      </dsp:txBody>
      <dsp:txXfrm>
        <a:off x="1548724" y="107107"/>
        <a:ext cx="516963" cy="516963"/>
      </dsp:txXfrm>
    </dsp:sp>
    <dsp:sp modelId="{7468629F-94A3-4E5D-B3E9-F92EED8391A6}">
      <dsp:nvSpPr>
        <dsp:cNvPr id="0" name=""/>
        <dsp:cNvSpPr/>
      </dsp:nvSpPr>
      <dsp:spPr>
        <a:xfrm>
          <a:off x="1683465" y="902479"/>
          <a:ext cx="731097" cy="73109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t-IT" sz="800" kern="1200" dirty="0" smtClean="0"/>
            <a:t>Filtro</a:t>
          </a:r>
          <a:endParaRPr lang="it-IT" sz="800" kern="1200" dirty="0"/>
        </a:p>
      </dsp:txBody>
      <dsp:txXfrm>
        <a:off x="1790532" y="1009546"/>
        <a:ext cx="516963" cy="516963"/>
      </dsp:txXfrm>
    </dsp:sp>
    <dsp:sp modelId="{78DFEBC8-8DAC-4068-86B3-7E900A69E4A3}">
      <dsp:nvSpPr>
        <dsp:cNvPr id="0" name=""/>
        <dsp:cNvSpPr/>
      </dsp:nvSpPr>
      <dsp:spPr>
        <a:xfrm>
          <a:off x="1441657" y="1804918"/>
          <a:ext cx="731097" cy="73109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t-IT" sz="800" kern="1200" dirty="0" err="1" smtClean="0"/>
            <a:t>IVoce</a:t>
          </a:r>
          <a:endParaRPr lang="it-IT" sz="800" kern="1200" dirty="0"/>
        </a:p>
      </dsp:txBody>
      <dsp:txXfrm>
        <a:off x="1548724" y="1911985"/>
        <a:ext cx="516963" cy="516963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8F6813D-CDF6-4A50-AE9A-2FEAD3875333}">
      <dsp:nvSpPr>
        <dsp:cNvPr id="0" name=""/>
        <dsp:cNvSpPr/>
      </dsp:nvSpPr>
      <dsp:spPr>
        <a:xfrm>
          <a:off x="1130228" y="1235332"/>
          <a:ext cx="451070" cy="65390"/>
        </a:xfrm>
        <a:custGeom>
          <a:avLst/>
          <a:gdLst/>
          <a:ahLst/>
          <a:cxnLst/>
          <a:rect l="0" t="0" r="0" b="0"/>
          <a:pathLst>
            <a:path>
              <a:moveTo>
                <a:pt x="0" y="32695"/>
              </a:moveTo>
              <a:lnTo>
                <a:pt x="451070" y="32695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001A80-88BD-46AB-9E2A-9A8382086461}">
      <dsp:nvSpPr>
        <dsp:cNvPr id="0" name=""/>
        <dsp:cNvSpPr/>
      </dsp:nvSpPr>
      <dsp:spPr>
        <a:xfrm>
          <a:off x="25875" y="647358"/>
          <a:ext cx="1241338" cy="124133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DE954C-B2E7-4BE2-B832-50B87726031B}">
      <dsp:nvSpPr>
        <dsp:cNvPr id="0" name=""/>
        <dsp:cNvSpPr/>
      </dsp:nvSpPr>
      <dsp:spPr>
        <a:xfrm>
          <a:off x="1581298" y="837016"/>
          <a:ext cx="862023" cy="86202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ts val="0"/>
            </a:spcAft>
          </a:pPr>
          <a:r>
            <a:rPr lang="it-IT" sz="900" kern="1200" dirty="0" smtClean="0"/>
            <a:t>Pattern</a:t>
          </a:r>
        </a:p>
        <a:p>
          <a:pPr lvl="0" algn="ctr" defTabSz="400050">
            <a:lnSpc>
              <a:spcPct val="90000"/>
            </a:lnSpc>
            <a:spcBef>
              <a:spcPct val="0"/>
            </a:spcBef>
            <a:spcAft>
              <a:spcPts val="0"/>
            </a:spcAft>
          </a:pPr>
          <a:r>
            <a:rPr lang="it-IT" sz="900" kern="1200" dirty="0" smtClean="0"/>
            <a:t>Decorator</a:t>
          </a:r>
        </a:p>
      </dsp:txBody>
      <dsp:txXfrm>
        <a:off x="1707538" y="963256"/>
        <a:ext cx="609543" cy="609543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AB25C12-ABDF-4410-9A8C-36BFFCED15C2}">
      <dsp:nvSpPr>
        <dsp:cNvPr id="0" name=""/>
        <dsp:cNvSpPr/>
      </dsp:nvSpPr>
      <dsp:spPr>
        <a:xfrm rot="2561600">
          <a:off x="1204460" y="1763208"/>
          <a:ext cx="385095" cy="57656"/>
        </a:xfrm>
        <a:custGeom>
          <a:avLst/>
          <a:gdLst/>
          <a:ahLst/>
          <a:cxnLst/>
          <a:rect l="0" t="0" r="0" b="0"/>
          <a:pathLst>
            <a:path>
              <a:moveTo>
                <a:pt x="0" y="28828"/>
              </a:moveTo>
              <a:lnTo>
                <a:pt x="385095" y="28828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1556448-5FF7-44D7-B579-3CD4E495747E}">
      <dsp:nvSpPr>
        <dsp:cNvPr id="0" name=""/>
        <dsp:cNvSpPr/>
      </dsp:nvSpPr>
      <dsp:spPr>
        <a:xfrm>
          <a:off x="1255487" y="1239199"/>
          <a:ext cx="427978" cy="57656"/>
        </a:xfrm>
        <a:custGeom>
          <a:avLst/>
          <a:gdLst/>
          <a:ahLst/>
          <a:cxnLst/>
          <a:rect l="0" t="0" r="0" b="0"/>
          <a:pathLst>
            <a:path>
              <a:moveTo>
                <a:pt x="0" y="28828"/>
              </a:moveTo>
              <a:lnTo>
                <a:pt x="427978" y="28828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8F6813D-CDF6-4A50-AE9A-2FEAD3875333}">
      <dsp:nvSpPr>
        <dsp:cNvPr id="0" name=""/>
        <dsp:cNvSpPr/>
      </dsp:nvSpPr>
      <dsp:spPr>
        <a:xfrm rot="19038400">
          <a:off x="1204460" y="715191"/>
          <a:ext cx="385095" cy="57656"/>
        </a:xfrm>
        <a:custGeom>
          <a:avLst/>
          <a:gdLst/>
          <a:ahLst/>
          <a:cxnLst/>
          <a:rect l="0" t="0" r="0" b="0"/>
          <a:pathLst>
            <a:path>
              <a:moveTo>
                <a:pt x="0" y="28828"/>
              </a:moveTo>
              <a:lnTo>
                <a:pt x="385095" y="28828"/>
              </a:lnTo>
            </a:path>
          </a:pathLst>
        </a:custGeom>
        <a:noFill/>
        <a:ln w="1905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001A80-88BD-46AB-9E2A-9A8382086461}">
      <dsp:nvSpPr>
        <dsp:cNvPr id="0" name=""/>
        <dsp:cNvSpPr/>
      </dsp:nvSpPr>
      <dsp:spPr>
        <a:xfrm>
          <a:off x="219765" y="658780"/>
          <a:ext cx="1218495" cy="121849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DE954C-B2E7-4BE2-B832-50B87726031B}">
      <dsp:nvSpPr>
        <dsp:cNvPr id="0" name=""/>
        <dsp:cNvSpPr/>
      </dsp:nvSpPr>
      <dsp:spPr>
        <a:xfrm>
          <a:off x="1441657" y="40"/>
          <a:ext cx="731097" cy="73109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t-IT" sz="900" kern="1200" dirty="0" smtClean="0"/>
            <a:t>Periodo</a:t>
          </a:r>
        </a:p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t-IT" sz="900" kern="1200" dirty="0" smtClean="0"/>
            <a:t>Tempo</a:t>
          </a:r>
        </a:p>
      </dsp:txBody>
      <dsp:txXfrm>
        <a:off x="1548724" y="107107"/>
        <a:ext cx="516963" cy="516963"/>
      </dsp:txXfrm>
    </dsp:sp>
    <dsp:sp modelId="{4209AD56-0A3F-47D7-AD11-FE73F8A30B97}">
      <dsp:nvSpPr>
        <dsp:cNvPr id="0" name=""/>
        <dsp:cNvSpPr/>
      </dsp:nvSpPr>
      <dsp:spPr>
        <a:xfrm>
          <a:off x="1683465" y="902479"/>
          <a:ext cx="731097" cy="73109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t-IT" sz="900" kern="1200" dirty="0" smtClean="0"/>
            <a:t>Voce&lt;T&gt;</a:t>
          </a:r>
          <a:endParaRPr lang="it-IT" sz="900" kern="1200" dirty="0"/>
        </a:p>
      </dsp:txBody>
      <dsp:txXfrm>
        <a:off x="1790532" y="1009546"/>
        <a:ext cx="516963" cy="516963"/>
      </dsp:txXfrm>
    </dsp:sp>
    <dsp:sp modelId="{34AA1CBD-5E06-437A-A61C-7670E1C379F6}">
      <dsp:nvSpPr>
        <dsp:cNvPr id="0" name=""/>
        <dsp:cNvSpPr/>
      </dsp:nvSpPr>
      <dsp:spPr>
        <a:xfrm>
          <a:off x="1441657" y="1804918"/>
          <a:ext cx="731097" cy="73109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lvl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it-IT" sz="900" kern="1200" dirty="0" smtClean="0"/>
            <a:t>Voce</a:t>
          </a:r>
          <a:endParaRPr lang="it-IT" sz="900" kern="1200" dirty="0"/>
        </a:p>
      </dsp:txBody>
      <dsp:txXfrm>
        <a:off x="1548724" y="1911985"/>
        <a:ext cx="516963" cy="51696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2">
  <dgm:title val=""/>
  <dgm:desc val=""/>
  <dgm:catLst>
    <dgm:cat type="relationship" pri="20000"/>
    <dgm:cat type="conver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cycle" refType="w"/>
      <dgm:constr type="h" for="ch" forName="cycle" refType="h"/>
    </dgm:constrLst>
    <dgm:ruleLst/>
    <dgm:layoutNode name="cycle">
      <dgm:choose name="Name0">
        <dgm:if name="Name1" func="var" arg="dir" op="equ" val="norm">
          <dgm:choose name="Name2">
            <dgm:if name="Name3" axis="ch" ptType="node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if name="Name4" axis="ch" ptType="node" func="cnt" op="equ" val="2">
              <dgm:alg type="cycle">
                <dgm:param type="stAng" val="70"/>
                <dgm:param type="spanAng" val="40"/>
                <dgm:param type="ctrShpMap" val="fNode"/>
              </dgm:alg>
            </dgm:if>
            <dgm:if name="Name5" axis="ch" ptType="node" func="cnt" op="equ" val="3">
              <dgm:alg type="cycle">
                <dgm:param type="stAng" val="60"/>
                <dgm:param type="spanAng" val="60"/>
                <dgm:param type="ctrShpMap" val="fNode"/>
              </dgm:alg>
            </dgm:if>
            <dgm:else name="Name6">
              <dgm:alg type="cycle">
                <dgm:param type="stAng" val="45"/>
                <dgm:param type="spanAng" val="90"/>
                <dgm:param type="ctrShpMap" val="fNode"/>
              </dgm:alg>
            </dgm:else>
          </dgm:choose>
        </dgm:if>
        <dgm:else name="Name7">
          <dgm:choose name="Name8">
            <dgm:if name="Name9" axis="ch" ptType="node" func="cnt" op="lte" val="1">
              <dgm:alg type="cycle">
                <dgm:param type="stAng" val="-90"/>
                <dgm:param type="spanAng" val="-360"/>
                <dgm:param type="ctrShpMap" val="fNode"/>
              </dgm:alg>
            </dgm:if>
            <dgm:if name="Name10" axis="ch" ptType="node" func="cnt" op="equ" val="2">
              <dgm:alg type="cycle">
                <dgm:param type="stAng" val="-70"/>
                <dgm:param type="spanAng" val="-40"/>
                <dgm:param type="ctrShpMap" val="fNode"/>
              </dgm:alg>
            </dgm:if>
            <dgm:if name="Name11" axis="ch" ptType="node" func="cnt" op="equ" val="3">
              <dgm:alg type="cycle">
                <dgm:param type="stAng" val="-60"/>
                <dgm:param type="spanAng" val="-60"/>
                <dgm:param type="ctrShpMap" val="fNode"/>
              </dgm:alg>
            </dgm:if>
            <dgm:else name="Name12">
              <dgm:alg type="cycle">
                <dgm:param type="stAng" val="-45"/>
                <dgm:param type="spanAng" val="-90"/>
                <dgm:param type="ctrShpMap" val="fNode"/>
              </dgm:alg>
            </dgm:else>
          </dgm:choose>
        </dgm:else>
      </dgm:choose>
      <dgm:shape xmlns:r="http://schemas.openxmlformats.org/officeDocument/2006/relationships" r:blip="">
        <dgm:adjLst/>
      </dgm:shape>
      <dgm:presOf/>
      <dgm:constrLst>
        <dgm:constr type="sp" val="20"/>
        <dgm:constr type="w" for="ch" forName="centerShape" refType="w"/>
        <dgm:constr type="w" for="ch" forName="node" refType="w" refFor="ch" refForName="centerShape" fact="1.5"/>
        <dgm:constr type="sibSp" refType="w" refFor="ch" refForName="centerShape" op="equ" fact="0.08"/>
        <dgm:constr type="primFontSz" for="des" forName="parentNode" op="equ" val="65"/>
        <dgm:constr type="secFontSz" for="des" forName="childNode" op="equ" val="65"/>
      </dgm:constrLst>
      <dgm:ruleLst/>
      <dgm:choose name="Name13">
        <dgm:if name="Name14" axis="ch" ptType="node" hideLastTrans="0" func="cnt" op="gte" val="1">
          <dgm:layoutNode name="centerShape" styleLbl="node0">
            <dgm:alg type="composite"/>
            <dgm:shape xmlns:r="http://schemas.openxmlformats.org/officeDocument/2006/relationships" r:blip="">
              <dgm:adjLst/>
            </dgm:shape>
            <dgm:presOf axis="ch" ptType="node" cnt="1"/>
            <dgm:constrLst>
              <dgm:constr type="w" for="ch" forName="connSite" refType="w" fact="0.7"/>
              <dgm:constr type="h" for="ch" forName="connSite" refType="w" fact="0.7"/>
              <dgm:constr type="ctrX" for="ch" forName="connSite" refType="w" fact="0.5"/>
              <dgm:constr type="ctrY" for="ch" forName="connSite" refType="h" fact="0.5"/>
              <dgm:constr type="w" for="ch" forName="visible" refType="w"/>
              <dgm:constr type="h" for="ch" forName="visible" refType="w"/>
              <dgm:constr type="ctrX" for="ch" forName="visible" refType="w" fact="0.5"/>
              <dgm:constr type="ctrY" for="ch" forName="visible" refType="h" fact="0.5"/>
            </dgm:constrLst>
            <dgm:ruleLst/>
            <dgm:layoutNode name="connSite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visible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</dgm:layoutNode>
        </dgm:if>
        <dgm:else name="Name15"/>
      </dgm:choose>
      <dgm:forEach name="Name16" axis="ch">
        <dgm:forEach name="Name17" axis="self" ptType="node">
          <dgm:layoutNode name="node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func="var" arg="dir" op="equ" val="norm">
                <dgm:constrLst>
                  <dgm:constr type="t" for="ch" forName="parentNode"/>
                  <dgm:constr type="l" for="ch" forName="parentNode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 refType="w" refFor="ch" refForName="parentNode" op="equ" fact="1.1"/>
                  <dgm:constr type="w" for="ch" forName="childNode" refType="w" fact="0.6"/>
                  <dgm:constr type="h" for="ch" forName="childNode" refType="h" refFor="ch" refForName="parentNode"/>
                </dgm:constrLst>
              </dgm:if>
              <dgm:else name="Name20">
                <dgm:constrLst>
                  <dgm:constr type="t" for="ch" forName="parentNode"/>
                  <dgm:constr type="r" for="ch" forName="parentNode" refType="w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/>
                  <dgm:constr type="w" for="ch" forName="childNode" refType="w" fact="0.6"/>
                  <dgm:constr type="h" for="ch" forName="childNode" refType="h" refFor="ch" refForName="parentNode"/>
                </dgm:constrLst>
              </dgm:else>
            </dgm:choose>
            <dgm:ruleLst/>
            <dgm:layoutNode name="parentNode" styleLbl="node1">
              <dgm:varLst>
                <dgm:chMax val="1"/>
                <dgm:bulletEnabled val="1"/>
              </dgm:varLst>
              <dgm:alg type="tx"/>
              <dgm:shape xmlns:r="http://schemas.openxmlformats.org/officeDocument/2006/relationships" type="ellipse" r:blip="">
                <dgm:adjLst/>
              </dgm:shape>
              <dgm:presOf axis="self"/>
              <dgm:constrLst>
                <dgm:constr type="tMarg" refType="primFontSz" fact="0.05"/>
                <dgm:constr type="bMarg" refType="primFontSz" fact="0.05"/>
                <dgm:constr type="lMarg" refType="primFontSz" fact="0.05"/>
                <dgm:constr type="rMarg" refType="primFontSz" fact="0.05"/>
              </dgm:constrLst>
              <dgm:ruleLst>
                <dgm:rule type="primFontSz" val="5" fact="NaN" max="NaN"/>
              </dgm:ruleLst>
            </dgm:layoutNode>
            <dgm:layoutNode name="childNode" styleLbl="revTx" moveWith="parentNode">
              <dgm:varLst>
                <dgm:bulletEnabled val="1"/>
              </dgm:varLst>
              <dgm:alg type="tx">
                <dgm:param type="txAnchorVertCh" val="mid"/>
                <dgm:param type="stBulletLvl" val="1"/>
              </dgm:alg>
              <dgm:choose name="Name21">
                <dgm:if name="Name22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23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tMarg"/>
                <dgm:constr type="bMarg"/>
                <dgm:constr type="lMarg"/>
                <dgm:constr type="rMarg"/>
              </dgm:constrLst>
              <dgm:ruleLst>
                <dgm:rule type="secFontSz" val="5" fact="NaN" max="NaN"/>
              </dgm:ruleLst>
            </dgm:layoutNode>
          </dgm:layoutNode>
        </dgm:forEach>
        <dgm:forEach name="Name24" axis="self" ptType="parTrans" cnt="1">
          <dgm:layoutNode name="Name25">
            <dgm:alg type="conn">
              <dgm:param type="dim" val="1D"/>
              <dgm:param type="endSty" val="noArr"/>
              <dgm:param type="begPts" val="auto"/>
              <dgm:param type="endPts" val="auto"/>
              <dgm:param type="srcNode" val="connSite"/>
              <dgm:param type="dstNode" val="parentNode"/>
            </dgm:alg>
            <dgm:shape xmlns:r="http://schemas.openxmlformats.org/officeDocument/2006/relationships" type="conn" r:blip="" zOrderOff="-99">
              <dgm:adjLst/>
            </dgm:shape>
            <dgm:presOf axis="self"/>
            <dgm:constrLst>
              <dgm:constr type="connDist"/>
              <dgm:constr type="w" val="1"/>
              <dgm:constr type="h" val="5"/>
              <dgm:constr type="begPad"/>
              <dgm:constr type="endPad"/>
            </dgm:constrLst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2">
  <dgm:title val=""/>
  <dgm:desc val=""/>
  <dgm:catLst>
    <dgm:cat type="relationship" pri="20000"/>
    <dgm:cat type="conver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cycle" refType="w"/>
      <dgm:constr type="h" for="ch" forName="cycle" refType="h"/>
    </dgm:constrLst>
    <dgm:ruleLst/>
    <dgm:layoutNode name="cycle">
      <dgm:choose name="Name0">
        <dgm:if name="Name1" func="var" arg="dir" op="equ" val="norm">
          <dgm:choose name="Name2">
            <dgm:if name="Name3" axis="ch" ptType="node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if name="Name4" axis="ch" ptType="node" func="cnt" op="equ" val="2">
              <dgm:alg type="cycle">
                <dgm:param type="stAng" val="70"/>
                <dgm:param type="spanAng" val="40"/>
                <dgm:param type="ctrShpMap" val="fNode"/>
              </dgm:alg>
            </dgm:if>
            <dgm:if name="Name5" axis="ch" ptType="node" func="cnt" op="equ" val="3">
              <dgm:alg type="cycle">
                <dgm:param type="stAng" val="60"/>
                <dgm:param type="spanAng" val="60"/>
                <dgm:param type="ctrShpMap" val="fNode"/>
              </dgm:alg>
            </dgm:if>
            <dgm:else name="Name6">
              <dgm:alg type="cycle">
                <dgm:param type="stAng" val="45"/>
                <dgm:param type="spanAng" val="90"/>
                <dgm:param type="ctrShpMap" val="fNode"/>
              </dgm:alg>
            </dgm:else>
          </dgm:choose>
        </dgm:if>
        <dgm:else name="Name7">
          <dgm:choose name="Name8">
            <dgm:if name="Name9" axis="ch" ptType="node" func="cnt" op="lte" val="1">
              <dgm:alg type="cycle">
                <dgm:param type="stAng" val="-90"/>
                <dgm:param type="spanAng" val="-360"/>
                <dgm:param type="ctrShpMap" val="fNode"/>
              </dgm:alg>
            </dgm:if>
            <dgm:if name="Name10" axis="ch" ptType="node" func="cnt" op="equ" val="2">
              <dgm:alg type="cycle">
                <dgm:param type="stAng" val="-70"/>
                <dgm:param type="spanAng" val="-40"/>
                <dgm:param type="ctrShpMap" val="fNode"/>
              </dgm:alg>
            </dgm:if>
            <dgm:if name="Name11" axis="ch" ptType="node" func="cnt" op="equ" val="3">
              <dgm:alg type="cycle">
                <dgm:param type="stAng" val="-60"/>
                <dgm:param type="spanAng" val="-60"/>
                <dgm:param type="ctrShpMap" val="fNode"/>
              </dgm:alg>
            </dgm:if>
            <dgm:else name="Name12">
              <dgm:alg type="cycle">
                <dgm:param type="stAng" val="-45"/>
                <dgm:param type="spanAng" val="-90"/>
                <dgm:param type="ctrShpMap" val="fNode"/>
              </dgm:alg>
            </dgm:else>
          </dgm:choose>
        </dgm:else>
      </dgm:choose>
      <dgm:shape xmlns:r="http://schemas.openxmlformats.org/officeDocument/2006/relationships" r:blip="">
        <dgm:adjLst/>
      </dgm:shape>
      <dgm:presOf/>
      <dgm:constrLst>
        <dgm:constr type="sp" val="20"/>
        <dgm:constr type="w" for="ch" forName="centerShape" refType="w"/>
        <dgm:constr type="w" for="ch" forName="node" refType="w" refFor="ch" refForName="centerShape" fact="1.5"/>
        <dgm:constr type="sibSp" refType="w" refFor="ch" refForName="centerShape" op="equ" fact="0.08"/>
        <dgm:constr type="primFontSz" for="des" forName="parentNode" op="equ" val="65"/>
        <dgm:constr type="secFontSz" for="des" forName="childNode" op="equ" val="65"/>
      </dgm:constrLst>
      <dgm:ruleLst/>
      <dgm:choose name="Name13">
        <dgm:if name="Name14" axis="ch" ptType="node" hideLastTrans="0" func="cnt" op="gte" val="1">
          <dgm:layoutNode name="centerShape" styleLbl="node0">
            <dgm:alg type="composite"/>
            <dgm:shape xmlns:r="http://schemas.openxmlformats.org/officeDocument/2006/relationships" r:blip="">
              <dgm:adjLst/>
            </dgm:shape>
            <dgm:presOf axis="ch" ptType="node" cnt="1"/>
            <dgm:constrLst>
              <dgm:constr type="w" for="ch" forName="connSite" refType="w" fact="0.7"/>
              <dgm:constr type="h" for="ch" forName="connSite" refType="w" fact="0.7"/>
              <dgm:constr type="ctrX" for="ch" forName="connSite" refType="w" fact="0.5"/>
              <dgm:constr type="ctrY" for="ch" forName="connSite" refType="h" fact="0.5"/>
              <dgm:constr type="w" for="ch" forName="visible" refType="w"/>
              <dgm:constr type="h" for="ch" forName="visible" refType="w"/>
              <dgm:constr type="ctrX" for="ch" forName="visible" refType="w" fact="0.5"/>
              <dgm:constr type="ctrY" for="ch" forName="visible" refType="h" fact="0.5"/>
            </dgm:constrLst>
            <dgm:ruleLst/>
            <dgm:layoutNode name="connSite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visible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</dgm:layoutNode>
        </dgm:if>
        <dgm:else name="Name15"/>
      </dgm:choose>
      <dgm:forEach name="Name16" axis="ch">
        <dgm:forEach name="Name17" axis="self" ptType="node">
          <dgm:layoutNode name="node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func="var" arg="dir" op="equ" val="norm">
                <dgm:constrLst>
                  <dgm:constr type="t" for="ch" forName="parentNode"/>
                  <dgm:constr type="l" for="ch" forName="parentNode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 refType="w" refFor="ch" refForName="parentNode" op="equ" fact="1.1"/>
                  <dgm:constr type="w" for="ch" forName="childNode" refType="w" fact="0.6"/>
                  <dgm:constr type="h" for="ch" forName="childNode" refType="h" refFor="ch" refForName="parentNode"/>
                </dgm:constrLst>
              </dgm:if>
              <dgm:else name="Name20">
                <dgm:constrLst>
                  <dgm:constr type="t" for="ch" forName="parentNode"/>
                  <dgm:constr type="r" for="ch" forName="parentNode" refType="w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/>
                  <dgm:constr type="w" for="ch" forName="childNode" refType="w" fact="0.6"/>
                  <dgm:constr type="h" for="ch" forName="childNode" refType="h" refFor="ch" refForName="parentNode"/>
                </dgm:constrLst>
              </dgm:else>
            </dgm:choose>
            <dgm:ruleLst/>
            <dgm:layoutNode name="parentNode" styleLbl="node1">
              <dgm:varLst>
                <dgm:chMax val="1"/>
                <dgm:bulletEnabled val="1"/>
              </dgm:varLst>
              <dgm:alg type="tx"/>
              <dgm:shape xmlns:r="http://schemas.openxmlformats.org/officeDocument/2006/relationships" type="ellipse" r:blip="">
                <dgm:adjLst/>
              </dgm:shape>
              <dgm:presOf axis="self"/>
              <dgm:constrLst>
                <dgm:constr type="tMarg" refType="primFontSz" fact="0.05"/>
                <dgm:constr type="bMarg" refType="primFontSz" fact="0.05"/>
                <dgm:constr type="lMarg" refType="primFontSz" fact="0.05"/>
                <dgm:constr type="rMarg" refType="primFontSz" fact="0.05"/>
              </dgm:constrLst>
              <dgm:ruleLst>
                <dgm:rule type="primFontSz" val="5" fact="NaN" max="NaN"/>
              </dgm:ruleLst>
            </dgm:layoutNode>
            <dgm:layoutNode name="childNode" styleLbl="revTx" moveWith="parentNode">
              <dgm:varLst>
                <dgm:bulletEnabled val="1"/>
              </dgm:varLst>
              <dgm:alg type="tx">
                <dgm:param type="txAnchorVertCh" val="mid"/>
                <dgm:param type="stBulletLvl" val="1"/>
              </dgm:alg>
              <dgm:choose name="Name21">
                <dgm:if name="Name22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23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tMarg"/>
                <dgm:constr type="bMarg"/>
                <dgm:constr type="lMarg"/>
                <dgm:constr type="rMarg"/>
              </dgm:constrLst>
              <dgm:ruleLst>
                <dgm:rule type="secFontSz" val="5" fact="NaN" max="NaN"/>
              </dgm:ruleLst>
            </dgm:layoutNode>
          </dgm:layoutNode>
        </dgm:forEach>
        <dgm:forEach name="Name24" axis="self" ptType="parTrans" cnt="1">
          <dgm:layoutNode name="Name25">
            <dgm:alg type="conn">
              <dgm:param type="dim" val="1D"/>
              <dgm:param type="endSty" val="noArr"/>
              <dgm:param type="begPts" val="auto"/>
              <dgm:param type="endPts" val="auto"/>
              <dgm:param type="srcNode" val="connSite"/>
              <dgm:param type="dstNode" val="parentNode"/>
            </dgm:alg>
            <dgm:shape xmlns:r="http://schemas.openxmlformats.org/officeDocument/2006/relationships" type="conn" r:blip="" zOrderOff="-99">
              <dgm:adjLst/>
            </dgm:shape>
            <dgm:presOf axis="self"/>
            <dgm:constrLst>
              <dgm:constr type="connDist"/>
              <dgm:constr type="w" val="1"/>
              <dgm:constr type="h" val="5"/>
              <dgm:constr type="begPad"/>
              <dgm:constr type="endPad"/>
            </dgm:constrLst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radial2">
  <dgm:title val=""/>
  <dgm:desc val=""/>
  <dgm:catLst>
    <dgm:cat type="relationship" pri="20000"/>
    <dgm:cat type="conver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cycle" refType="w"/>
      <dgm:constr type="h" for="ch" forName="cycle" refType="h"/>
    </dgm:constrLst>
    <dgm:ruleLst/>
    <dgm:layoutNode name="cycle">
      <dgm:choose name="Name0">
        <dgm:if name="Name1" func="var" arg="dir" op="equ" val="norm">
          <dgm:choose name="Name2">
            <dgm:if name="Name3" axis="ch" ptType="node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if name="Name4" axis="ch" ptType="node" func="cnt" op="equ" val="2">
              <dgm:alg type="cycle">
                <dgm:param type="stAng" val="70"/>
                <dgm:param type="spanAng" val="40"/>
                <dgm:param type="ctrShpMap" val="fNode"/>
              </dgm:alg>
            </dgm:if>
            <dgm:if name="Name5" axis="ch" ptType="node" func="cnt" op="equ" val="3">
              <dgm:alg type="cycle">
                <dgm:param type="stAng" val="60"/>
                <dgm:param type="spanAng" val="60"/>
                <dgm:param type="ctrShpMap" val="fNode"/>
              </dgm:alg>
            </dgm:if>
            <dgm:else name="Name6">
              <dgm:alg type="cycle">
                <dgm:param type="stAng" val="45"/>
                <dgm:param type="spanAng" val="90"/>
                <dgm:param type="ctrShpMap" val="fNode"/>
              </dgm:alg>
            </dgm:else>
          </dgm:choose>
        </dgm:if>
        <dgm:else name="Name7">
          <dgm:choose name="Name8">
            <dgm:if name="Name9" axis="ch" ptType="node" func="cnt" op="lte" val="1">
              <dgm:alg type="cycle">
                <dgm:param type="stAng" val="-90"/>
                <dgm:param type="spanAng" val="-360"/>
                <dgm:param type="ctrShpMap" val="fNode"/>
              </dgm:alg>
            </dgm:if>
            <dgm:if name="Name10" axis="ch" ptType="node" func="cnt" op="equ" val="2">
              <dgm:alg type="cycle">
                <dgm:param type="stAng" val="-70"/>
                <dgm:param type="spanAng" val="-40"/>
                <dgm:param type="ctrShpMap" val="fNode"/>
              </dgm:alg>
            </dgm:if>
            <dgm:if name="Name11" axis="ch" ptType="node" func="cnt" op="equ" val="3">
              <dgm:alg type="cycle">
                <dgm:param type="stAng" val="-60"/>
                <dgm:param type="spanAng" val="-60"/>
                <dgm:param type="ctrShpMap" val="fNode"/>
              </dgm:alg>
            </dgm:if>
            <dgm:else name="Name12">
              <dgm:alg type="cycle">
                <dgm:param type="stAng" val="-45"/>
                <dgm:param type="spanAng" val="-90"/>
                <dgm:param type="ctrShpMap" val="fNode"/>
              </dgm:alg>
            </dgm:else>
          </dgm:choose>
        </dgm:else>
      </dgm:choose>
      <dgm:shape xmlns:r="http://schemas.openxmlformats.org/officeDocument/2006/relationships" r:blip="">
        <dgm:adjLst/>
      </dgm:shape>
      <dgm:presOf/>
      <dgm:constrLst>
        <dgm:constr type="sp" val="20"/>
        <dgm:constr type="w" for="ch" forName="centerShape" refType="w"/>
        <dgm:constr type="w" for="ch" forName="node" refType="w" refFor="ch" refForName="centerShape" fact="1.5"/>
        <dgm:constr type="sibSp" refType="w" refFor="ch" refForName="centerShape" op="equ" fact="0.08"/>
        <dgm:constr type="primFontSz" for="des" forName="parentNode" op="equ" val="65"/>
        <dgm:constr type="secFontSz" for="des" forName="childNode" op="equ" val="65"/>
      </dgm:constrLst>
      <dgm:ruleLst/>
      <dgm:choose name="Name13">
        <dgm:if name="Name14" axis="ch" ptType="node" hideLastTrans="0" func="cnt" op="gte" val="1">
          <dgm:layoutNode name="centerShape" styleLbl="node0">
            <dgm:alg type="composite"/>
            <dgm:shape xmlns:r="http://schemas.openxmlformats.org/officeDocument/2006/relationships" r:blip="">
              <dgm:adjLst/>
            </dgm:shape>
            <dgm:presOf axis="ch" ptType="node" cnt="1"/>
            <dgm:constrLst>
              <dgm:constr type="w" for="ch" forName="connSite" refType="w" fact="0.7"/>
              <dgm:constr type="h" for="ch" forName="connSite" refType="w" fact="0.7"/>
              <dgm:constr type="ctrX" for="ch" forName="connSite" refType="w" fact="0.5"/>
              <dgm:constr type="ctrY" for="ch" forName="connSite" refType="h" fact="0.5"/>
              <dgm:constr type="w" for="ch" forName="visible" refType="w"/>
              <dgm:constr type="h" for="ch" forName="visible" refType="w"/>
              <dgm:constr type="ctrX" for="ch" forName="visible" refType="w" fact="0.5"/>
              <dgm:constr type="ctrY" for="ch" forName="visible" refType="h" fact="0.5"/>
            </dgm:constrLst>
            <dgm:ruleLst/>
            <dgm:layoutNode name="connSite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visible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</dgm:layoutNode>
        </dgm:if>
        <dgm:else name="Name15"/>
      </dgm:choose>
      <dgm:forEach name="Name16" axis="ch">
        <dgm:forEach name="Name17" axis="self" ptType="node">
          <dgm:layoutNode name="node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func="var" arg="dir" op="equ" val="norm">
                <dgm:constrLst>
                  <dgm:constr type="t" for="ch" forName="parentNode"/>
                  <dgm:constr type="l" for="ch" forName="parentNode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 refType="w" refFor="ch" refForName="parentNode" op="equ" fact="1.1"/>
                  <dgm:constr type="w" for="ch" forName="childNode" refType="w" fact="0.6"/>
                  <dgm:constr type="h" for="ch" forName="childNode" refType="h" refFor="ch" refForName="parentNode"/>
                </dgm:constrLst>
              </dgm:if>
              <dgm:else name="Name20">
                <dgm:constrLst>
                  <dgm:constr type="t" for="ch" forName="parentNode"/>
                  <dgm:constr type="r" for="ch" forName="parentNode" refType="w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/>
                  <dgm:constr type="w" for="ch" forName="childNode" refType="w" fact="0.6"/>
                  <dgm:constr type="h" for="ch" forName="childNode" refType="h" refFor="ch" refForName="parentNode"/>
                </dgm:constrLst>
              </dgm:else>
            </dgm:choose>
            <dgm:ruleLst/>
            <dgm:layoutNode name="parentNode" styleLbl="node1">
              <dgm:varLst>
                <dgm:chMax val="1"/>
                <dgm:bulletEnabled val="1"/>
              </dgm:varLst>
              <dgm:alg type="tx"/>
              <dgm:shape xmlns:r="http://schemas.openxmlformats.org/officeDocument/2006/relationships" type="ellipse" r:blip="">
                <dgm:adjLst/>
              </dgm:shape>
              <dgm:presOf axis="self"/>
              <dgm:constrLst>
                <dgm:constr type="tMarg" refType="primFontSz" fact="0.05"/>
                <dgm:constr type="bMarg" refType="primFontSz" fact="0.05"/>
                <dgm:constr type="lMarg" refType="primFontSz" fact="0.05"/>
                <dgm:constr type="rMarg" refType="primFontSz" fact="0.05"/>
              </dgm:constrLst>
              <dgm:ruleLst>
                <dgm:rule type="primFontSz" val="5" fact="NaN" max="NaN"/>
              </dgm:ruleLst>
            </dgm:layoutNode>
            <dgm:layoutNode name="childNode" styleLbl="revTx" moveWith="parentNode">
              <dgm:varLst>
                <dgm:bulletEnabled val="1"/>
              </dgm:varLst>
              <dgm:alg type="tx">
                <dgm:param type="txAnchorVertCh" val="mid"/>
                <dgm:param type="stBulletLvl" val="1"/>
              </dgm:alg>
              <dgm:choose name="Name21">
                <dgm:if name="Name22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23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tMarg"/>
                <dgm:constr type="bMarg"/>
                <dgm:constr type="lMarg"/>
                <dgm:constr type="rMarg"/>
              </dgm:constrLst>
              <dgm:ruleLst>
                <dgm:rule type="secFontSz" val="5" fact="NaN" max="NaN"/>
              </dgm:ruleLst>
            </dgm:layoutNode>
          </dgm:layoutNode>
        </dgm:forEach>
        <dgm:forEach name="Name24" axis="self" ptType="parTrans" cnt="1">
          <dgm:layoutNode name="Name25">
            <dgm:alg type="conn">
              <dgm:param type="dim" val="1D"/>
              <dgm:param type="endSty" val="noArr"/>
              <dgm:param type="begPts" val="auto"/>
              <dgm:param type="endPts" val="auto"/>
              <dgm:param type="srcNode" val="connSite"/>
              <dgm:param type="dstNode" val="parentNode"/>
            </dgm:alg>
            <dgm:shape xmlns:r="http://schemas.openxmlformats.org/officeDocument/2006/relationships" type="conn" r:blip="" zOrderOff="-99">
              <dgm:adjLst/>
            </dgm:shape>
            <dgm:presOf axis="self"/>
            <dgm:constrLst>
              <dgm:constr type="connDist"/>
              <dgm:constr type="w" val="1"/>
              <dgm:constr type="h" val="5"/>
              <dgm:constr type="begPad"/>
              <dgm:constr type="endPad"/>
            </dgm:constrLst>
            <dgm:ruleLst/>
          </dgm:layoutNode>
        </dgm:forEach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radial2">
  <dgm:title val=""/>
  <dgm:desc val=""/>
  <dgm:catLst>
    <dgm:cat type="relationship" pri="20000"/>
    <dgm:cat type="conver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cycle" refType="w"/>
      <dgm:constr type="h" for="ch" forName="cycle" refType="h"/>
    </dgm:constrLst>
    <dgm:ruleLst/>
    <dgm:layoutNode name="cycle">
      <dgm:choose name="Name0">
        <dgm:if name="Name1" func="var" arg="dir" op="equ" val="norm">
          <dgm:choose name="Name2">
            <dgm:if name="Name3" axis="ch" ptType="node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if name="Name4" axis="ch" ptType="node" func="cnt" op="equ" val="2">
              <dgm:alg type="cycle">
                <dgm:param type="stAng" val="70"/>
                <dgm:param type="spanAng" val="40"/>
                <dgm:param type="ctrShpMap" val="fNode"/>
              </dgm:alg>
            </dgm:if>
            <dgm:if name="Name5" axis="ch" ptType="node" func="cnt" op="equ" val="3">
              <dgm:alg type="cycle">
                <dgm:param type="stAng" val="60"/>
                <dgm:param type="spanAng" val="60"/>
                <dgm:param type="ctrShpMap" val="fNode"/>
              </dgm:alg>
            </dgm:if>
            <dgm:else name="Name6">
              <dgm:alg type="cycle">
                <dgm:param type="stAng" val="45"/>
                <dgm:param type="spanAng" val="90"/>
                <dgm:param type="ctrShpMap" val="fNode"/>
              </dgm:alg>
            </dgm:else>
          </dgm:choose>
        </dgm:if>
        <dgm:else name="Name7">
          <dgm:choose name="Name8">
            <dgm:if name="Name9" axis="ch" ptType="node" func="cnt" op="lte" val="1">
              <dgm:alg type="cycle">
                <dgm:param type="stAng" val="-90"/>
                <dgm:param type="spanAng" val="-360"/>
                <dgm:param type="ctrShpMap" val="fNode"/>
              </dgm:alg>
            </dgm:if>
            <dgm:if name="Name10" axis="ch" ptType="node" func="cnt" op="equ" val="2">
              <dgm:alg type="cycle">
                <dgm:param type="stAng" val="-70"/>
                <dgm:param type="spanAng" val="-40"/>
                <dgm:param type="ctrShpMap" val="fNode"/>
              </dgm:alg>
            </dgm:if>
            <dgm:if name="Name11" axis="ch" ptType="node" func="cnt" op="equ" val="3">
              <dgm:alg type="cycle">
                <dgm:param type="stAng" val="-60"/>
                <dgm:param type="spanAng" val="-60"/>
                <dgm:param type="ctrShpMap" val="fNode"/>
              </dgm:alg>
            </dgm:if>
            <dgm:else name="Name12">
              <dgm:alg type="cycle">
                <dgm:param type="stAng" val="-45"/>
                <dgm:param type="spanAng" val="-90"/>
                <dgm:param type="ctrShpMap" val="fNode"/>
              </dgm:alg>
            </dgm:else>
          </dgm:choose>
        </dgm:else>
      </dgm:choose>
      <dgm:shape xmlns:r="http://schemas.openxmlformats.org/officeDocument/2006/relationships" r:blip="">
        <dgm:adjLst/>
      </dgm:shape>
      <dgm:presOf/>
      <dgm:constrLst>
        <dgm:constr type="sp" val="20"/>
        <dgm:constr type="w" for="ch" forName="centerShape" refType="w"/>
        <dgm:constr type="w" for="ch" forName="node" refType="w" refFor="ch" refForName="centerShape" fact="1.5"/>
        <dgm:constr type="sibSp" refType="w" refFor="ch" refForName="centerShape" op="equ" fact="0.08"/>
        <dgm:constr type="primFontSz" for="des" forName="parentNode" op="equ" val="65"/>
        <dgm:constr type="secFontSz" for="des" forName="childNode" op="equ" val="65"/>
      </dgm:constrLst>
      <dgm:ruleLst/>
      <dgm:choose name="Name13">
        <dgm:if name="Name14" axis="ch" ptType="node" hideLastTrans="0" func="cnt" op="gte" val="1">
          <dgm:layoutNode name="centerShape" styleLbl="node0">
            <dgm:alg type="composite"/>
            <dgm:shape xmlns:r="http://schemas.openxmlformats.org/officeDocument/2006/relationships" r:blip="">
              <dgm:adjLst/>
            </dgm:shape>
            <dgm:presOf axis="ch" ptType="node" cnt="1"/>
            <dgm:constrLst>
              <dgm:constr type="w" for="ch" forName="connSite" refType="w" fact="0.7"/>
              <dgm:constr type="h" for="ch" forName="connSite" refType="w" fact="0.7"/>
              <dgm:constr type="ctrX" for="ch" forName="connSite" refType="w" fact="0.5"/>
              <dgm:constr type="ctrY" for="ch" forName="connSite" refType="h" fact="0.5"/>
              <dgm:constr type="w" for="ch" forName="visible" refType="w"/>
              <dgm:constr type="h" for="ch" forName="visible" refType="w"/>
              <dgm:constr type="ctrX" for="ch" forName="visible" refType="w" fact="0.5"/>
              <dgm:constr type="ctrY" for="ch" forName="visible" refType="h" fact="0.5"/>
            </dgm:constrLst>
            <dgm:ruleLst/>
            <dgm:layoutNode name="connSite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visible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</dgm:layoutNode>
        </dgm:if>
        <dgm:else name="Name15"/>
      </dgm:choose>
      <dgm:forEach name="Name16" axis="ch">
        <dgm:forEach name="Name17" axis="self" ptType="node">
          <dgm:layoutNode name="node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func="var" arg="dir" op="equ" val="norm">
                <dgm:constrLst>
                  <dgm:constr type="t" for="ch" forName="parentNode"/>
                  <dgm:constr type="l" for="ch" forName="parentNode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 refType="w" refFor="ch" refForName="parentNode" op="equ" fact="1.1"/>
                  <dgm:constr type="w" for="ch" forName="childNode" refType="w" fact="0.6"/>
                  <dgm:constr type="h" for="ch" forName="childNode" refType="h" refFor="ch" refForName="parentNode"/>
                </dgm:constrLst>
              </dgm:if>
              <dgm:else name="Name20">
                <dgm:constrLst>
                  <dgm:constr type="t" for="ch" forName="parentNode"/>
                  <dgm:constr type="r" for="ch" forName="parentNode" refType="w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/>
                  <dgm:constr type="w" for="ch" forName="childNode" refType="w" fact="0.6"/>
                  <dgm:constr type="h" for="ch" forName="childNode" refType="h" refFor="ch" refForName="parentNode"/>
                </dgm:constrLst>
              </dgm:else>
            </dgm:choose>
            <dgm:ruleLst/>
            <dgm:layoutNode name="parentNode" styleLbl="node1">
              <dgm:varLst>
                <dgm:chMax val="1"/>
                <dgm:bulletEnabled val="1"/>
              </dgm:varLst>
              <dgm:alg type="tx"/>
              <dgm:shape xmlns:r="http://schemas.openxmlformats.org/officeDocument/2006/relationships" type="ellipse" r:blip="">
                <dgm:adjLst/>
              </dgm:shape>
              <dgm:presOf axis="self"/>
              <dgm:constrLst>
                <dgm:constr type="tMarg" refType="primFontSz" fact="0.05"/>
                <dgm:constr type="bMarg" refType="primFontSz" fact="0.05"/>
                <dgm:constr type="lMarg" refType="primFontSz" fact="0.05"/>
                <dgm:constr type="rMarg" refType="primFontSz" fact="0.05"/>
              </dgm:constrLst>
              <dgm:ruleLst>
                <dgm:rule type="primFontSz" val="5" fact="NaN" max="NaN"/>
              </dgm:ruleLst>
            </dgm:layoutNode>
            <dgm:layoutNode name="childNode" styleLbl="revTx" moveWith="parentNode">
              <dgm:varLst>
                <dgm:bulletEnabled val="1"/>
              </dgm:varLst>
              <dgm:alg type="tx">
                <dgm:param type="txAnchorVertCh" val="mid"/>
                <dgm:param type="stBulletLvl" val="1"/>
              </dgm:alg>
              <dgm:choose name="Name21">
                <dgm:if name="Name22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23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tMarg"/>
                <dgm:constr type="bMarg"/>
                <dgm:constr type="lMarg"/>
                <dgm:constr type="rMarg"/>
              </dgm:constrLst>
              <dgm:ruleLst>
                <dgm:rule type="secFontSz" val="5" fact="NaN" max="NaN"/>
              </dgm:ruleLst>
            </dgm:layoutNode>
          </dgm:layoutNode>
        </dgm:forEach>
        <dgm:forEach name="Name24" axis="self" ptType="parTrans" cnt="1">
          <dgm:layoutNode name="Name25">
            <dgm:alg type="conn">
              <dgm:param type="dim" val="1D"/>
              <dgm:param type="endSty" val="noArr"/>
              <dgm:param type="begPts" val="auto"/>
              <dgm:param type="endPts" val="auto"/>
              <dgm:param type="srcNode" val="connSite"/>
              <dgm:param type="dstNode" val="parentNode"/>
            </dgm:alg>
            <dgm:shape xmlns:r="http://schemas.openxmlformats.org/officeDocument/2006/relationships" type="conn" r:blip="" zOrderOff="-99">
              <dgm:adjLst/>
            </dgm:shape>
            <dgm:presOf axis="self"/>
            <dgm:constrLst>
              <dgm:constr type="connDist"/>
              <dgm:constr type="w" val="1"/>
              <dgm:constr type="h" val="5"/>
              <dgm:constr type="begPad"/>
              <dgm:constr type="endPad"/>
            </dgm:constrLst>
            <dgm:ruleLst/>
          </dgm:layoutNode>
        </dgm:forEach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radial2">
  <dgm:title val=""/>
  <dgm:desc val=""/>
  <dgm:catLst>
    <dgm:cat type="relationship" pri="20000"/>
    <dgm:cat type="conver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cycle" refType="w"/>
      <dgm:constr type="h" for="ch" forName="cycle" refType="h"/>
    </dgm:constrLst>
    <dgm:ruleLst/>
    <dgm:layoutNode name="cycle">
      <dgm:choose name="Name0">
        <dgm:if name="Name1" func="var" arg="dir" op="equ" val="norm">
          <dgm:choose name="Name2">
            <dgm:if name="Name3" axis="ch" ptType="node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if name="Name4" axis="ch" ptType="node" func="cnt" op="equ" val="2">
              <dgm:alg type="cycle">
                <dgm:param type="stAng" val="70"/>
                <dgm:param type="spanAng" val="40"/>
                <dgm:param type="ctrShpMap" val="fNode"/>
              </dgm:alg>
            </dgm:if>
            <dgm:if name="Name5" axis="ch" ptType="node" func="cnt" op="equ" val="3">
              <dgm:alg type="cycle">
                <dgm:param type="stAng" val="60"/>
                <dgm:param type="spanAng" val="60"/>
                <dgm:param type="ctrShpMap" val="fNode"/>
              </dgm:alg>
            </dgm:if>
            <dgm:else name="Name6">
              <dgm:alg type="cycle">
                <dgm:param type="stAng" val="45"/>
                <dgm:param type="spanAng" val="90"/>
                <dgm:param type="ctrShpMap" val="fNode"/>
              </dgm:alg>
            </dgm:else>
          </dgm:choose>
        </dgm:if>
        <dgm:else name="Name7">
          <dgm:choose name="Name8">
            <dgm:if name="Name9" axis="ch" ptType="node" func="cnt" op="lte" val="1">
              <dgm:alg type="cycle">
                <dgm:param type="stAng" val="-90"/>
                <dgm:param type="spanAng" val="-360"/>
                <dgm:param type="ctrShpMap" val="fNode"/>
              </dgm:alg>
            </dgm:if>
            <dgm:if name="Name10" axis="ch" ptType="node" func="cnt" op="equ" val="2">
              <dgm:alg type="cycle">
                <dgm:param type="stAng" val="-70"/>
                <dgm:param type="spanAng" val="-40"/>
                <dgm:param type="ctrShpMap" val="fNode"/>
              </dgm:alg>
            </dgm:if>
            <dgm:if name="Name11" axis="ch" ptType="node" func="cnt" op="equ" val="3">
              <dgm:alg type="cycle">
                <dgm:param type="stAng" val="-60"/>
                <dgm:param type="spanAng" val="-60"/>
                <dgm:param type="ctrShpMap" val="fNode"/>
              </dgm:alg>
            </dgm:if>
            <dgm:else name="Name12">
              <dgm:alg type="cycle">
                <dgm:param type="stAng" val="-45"/>
                <dgm:param type="spanAng" val="-90"/>
                <dgm:param type="ctrShpMap" val="fNode"/>
              </dgm:alg>
            </dgm:else>
          </dgm:choose>
        </dgm:else>
      </dgm:choose>
      <dgm:shape xmlns:r="http://schemas.openxmlformats.org/officeDocument/2006/relationships" r:blip="">
        <dgm:adjLst/>
      </dgm:shape>
      <dgm:presOf/>
      <dgm:constrLst>
        <dgm:constr type="sp" val="20"/>
        <dgm:constr type="w" for="ch" forName="centerShape" refType="w"/>
        <dgm:constr type="w" for="ch" forName="node" refType="w" refFor="ch" refForName="centerShape" fact="1.5"/>
        <dgm:constr type="sibSp" refType="w" refFor="ch" refForName="centerShape" op="equ" fact="0.08"/>
        <dgm:constr type="primFontSz" for="des" forName="parentNode" op="equ" val="65"/>
        <dgm:constr type="secFontSz" for="des" forName="childNode" op="equ" val="65"/>
      </dgm:constrLst>
      <dgm:ruleLst/>
      <dgm:choose name="Name13">
        <dgm:if name="Name14" axis="ch" ptType="node" hideLastTrans="0" func="cnt" op="gte" val="1">
          <dgm:layoutNode name="centerShape" styleLbl="node0">
            <dgm:alg type="composite"/>
            <dgm:shape xmlns:r="http://schemas.openxmlformats.org/officeDocument/2006/relationships" r:blip="">
              <dgm:adjLst/>
            </dgm:shape>
            <dgm:presOf axis="ch" ptType="node" cnt="1"/>
            <dgm:constrLst>
              <dgm:constr type="w" for="ch" forName="connSite" refType="w" fact="0.7"/>
              <dgm:constr type="h" for="ch" forName="connSite" refType="w" fact="0.7"/>
              <dgm:constr type="ctrX" for="ch" forName="connSite" refType="w" fact="0.5"/>
              <dgm:constr type="ctrY" for="ch" forName="connSite" refType="h" fact="0.5"/>
              <dgm:constr type="w" for="ch" forName="visible" refType="w"/>
              <dgm:constr type="h" for="ch" forName="visible" refType="w"/>
              <dgm:constr type="ctrX" for="ch" forName="visible" refType="w" fact="0.5"/>
              <dgm:constr type="ctrY" for="ch" forName="visible" refType="h" fact="0.5"/>
            </dgm:constrLst>
            <dgm:ruleLst/>
            <dgm:layoutNode name="connSite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visible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</dgm:layoutNode>
        </dgm:if>
        <dgm:else name="Name15"/>
      </dgm:choose>
      <dgm:forEach name="Name16" axis="ch">
        <dgm:forEach name="Name17" axis="self" ptType="node">
          <dgm:layoutNode name="node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func="var" arg="dir" op="equ" val="norm">
                <dgm:constrLst>
                  <dgm:constr type="t" for="ch" forName="parentNode"/>
                  <dgm:constr type="l" for="ch" forName="parentNode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 refType="w" refFor="ch" refForName="parentNode" op="equ" fact="1.1"/>
                  <dgm:constr type="w" for="ch" forName="childNode" refType="w" fact="0.6"/>
                  <dgm:constr type="h" for="ch" forName="childNode" refType="h" refFor="ch" refForName="parentNode"/>
                </dgm:constrLst>
              </dgm:if>
              <dgm:else name="Name20">
                <dgm:constrLst>
                  <dgm:constr type="t" for="ch" forName="parentNode"/>
                  <dgm:constr type="r" for="ch" forName="parentNode" refType="w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/>
                  <dgm:constr type="w" for="ch" forName="childNode" refType="w" fact="0.6"/>
                  <dgm:constr type="h" for="ch" forName="childNode" refType="h" refFor="ch" refForName="parentNode"/>
                </dgm:constrLst>
              </dgm:else>
            </dgm:choose>
            <dgm:ruleLst/>
            <dgm:layoutNode name="parentNode" styleLbl="node1">
              <dgm:varLst>
                <dgm:chMax val="1"/>
                <dgm:bulletEnabled val="1"/>
              </dgm:varLst>
              <dgm:alg type="tx"/>
              <dgm:shape xmlns:r="http://schemas.openxmlformats.org/officeDocument/2006/relationships" type="ellipse" r:blip="">
                <dgm:adjLst/>
              </dgm:shape>
              <dgm:presOf axis="self"/>
              <dgm:constrLst>
                <dgm:constr type="tMarg" refType="primFontSz" fact="0.05"/>
                <dgm:constr type="bMarg" refType="primFontSz" fact="0.05"/>
                <dgm:constr type="lMarg" refType="primFontSz" fact="0.05"/>
                <dgm:constr type="rMarg" refType="primFontSz" fact="0.05"/>
              </dgm:constrLst>
              <dgm:ruleLst>
                <dgm:rule type="primFontSz" val="5" fact="NaN" max="NaN"/>
              </dgm:ruleLst>
            </dgm:layoutNode>
            <dgm:layoutNode name="childNode" styleLbl="revTx" moveWith="parentNode">
              <dgm:varLst>
                <dgm:bulletEnabled val="1"/>
              </dgm:varLst>
              <dgm:alg type="tx">
                <dgm:param type="txAnchorVertCh" val="mid"/>
                <dgm:param type="stBulletLvl" val="1"/>
              </dgm:alg>
              <dgm:choose name="Name21">
                <dgm:if name="Name22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23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tMarg"/>
                <dgm:constr type="bMarg"/>
                <dgm:constr type="lMarg"/>
                <dgm:constr type="rMarg"/>
              </dgm:constrLst>
              <dgm:ruleLst>
                <dgm:rule type="secFontSz" val="5" fact="NaN" max="NaN"/>
              </dgm:ruleLst>
            </dgm:layoutNode>
          </dgm:layoutNode>
        </dgm:forEach>
        <dgm:forEach name="Name24" axis="self" ptType="parTrans" cnt="1">
          <dgm:layoutNode name="Name25">
            <dgm:alg type="conn">
              <dgm:param type="dim" val="1D"/>
              <dgm:param type="endSty" val="noArr"/>
              <dgm:param type="begPts" val="auto"/>
              <dgm:param type="endPts" val="auto"/>
              <dgm:param type="srcNode" val="connSite"/>
              <dgm:param type="dstNode" val="parentNode"/>
            </dgm:alg>
            <dgm:shape xmlns:r="http://schemas.openxmlformats.org/officeDocument/2006/relationships" type="conn" r:blip="" zOrderOff="-99">
              <dgm:adjLst/>
            </dgm:shape>
            <dgm:presOf axis="self"/>
            <dgm:constrLst>
              <dgm:constr type="connDist"/>
              <dgm:constr type="w" val="1"/>
              <dgm:constr type="h" val="5"/>
              <dgm:constr type="begPad"/>
              <dgm:constr type="endPad"/>
            </dgm:constrLst>
            <dgm:ruleLst/>
          </dgm:layoutNode>
        </dgm:forEach>
      </dgm:forEach>
    </dgm:layoutNod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radial2">
  <dgm:title val=""/>
  <dgm:desc val=""/>
  <dgm:catLst>
    <dgm:cat type="relationship" pri="20000"/>
    <dgm:cat type="conver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cycle" refType="w"/>
      <dgm:constr type="h" for="ch" forName="cycle" refType="h"/>
    </dgm:constrLst>
    <dgm:ruleLst/>
    <dgm:layoutNode name="cycle">
      <dgm:choose name="Name0">
        <dgm:if name="Name1" func="var" arg="dir" op="equ" val="norm">
          <dgm:choose name="Name2">
            <dgm:if name="Name3" axis="ch" ptType="node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if name="Name4" axis="ch" ptType="node" func="cnt" op="equ" val="2">
              <dgm:alg type="cycle">
                <dgm:param type="stAng" val="70"/>
                <dgm:param type="spanAng" val="40"/>
                <dgm:param type="ctrShpMap" val="fNode"/>
              </dgm:alg>
            </dgm:if>
            <dgm:if name="Name5" axis="ch" ptType="node" func="cnt" op="equ" val="3">
              <dgm:alg type="cycle">
                <dgm:param type="stAng" val="60"/>
                <dgm:param type="spanAng" val="60"/>
                <dgm:param type="ctrShpMap" val="fNode"/>
              </dgm:alg>
            </dgm:if>
            <dgm:else name="Name6">
              <dgm:alg type="cycle">
                <dgm:param type="stAng" val="45"/>
                <dgm:param type="spanAng" val="90"/>
                <dgm:param type="ctrShpMap" val="fNode"/>
              </dgm:alg>
            </dgm:else>
          </dgm:choose>
        </dgm:if>
        <dgm:else name="Name7">
          <dgm:choose name="Name8">
            <dgm:if name="Name9" axis="ch" ptType="node" func="cnt" op="lte" val="1">
              <dgm:alg type="cycle">
                <dgm:param type="stAng" val="-90"/>
                <dgm:param type="spanAng" val="-360"/>
                <dgm:param type="ctrShpMap" val="fNode"/>
              </dgm:alg>
            </dgm:if>
            <dgm:if name="Name10" axis="ch" ptType="node" func="cnt" op="equ" val="2">
              <dgm:alg type="cycle">
                <dgm:param type="stAng" val="-70"/>
                <dgm:param type="spanAng" val="-40"/>
                <dgm:param type="ctrShpMap" val="fNode"/>
              </dgm:alg>
            </dgm:if>
            <dgm:if name="Name11" axis="ch" ptType="node" func="cnt" op="equ" val="3">
              <dgm:alg type="cycle">
                <dgm:param type="stAng" val="-60"/>
                <dgm:param type="spanAng" val="-60"/>
                <dgm:param type="ctrShpMap" val="fNode"/>
              </dgm:alg>
            </dgm:if>
            <dgm:else name="Name12">
              <dgm:alg type="cycle">
                <dgm:param type="stAng" val="-45"/>
                <dgm:param type="spanAng" val="-90"/>
                <dgm:param type="ctrShpMap" val="fNode"/>
              </dgm:alg>
            </dgm:else>
          </dgm:choose>
        </dgm:else>
      </dgm:choose>
      <dgm:shape xmlns:r="http://schemas.openxmlformats.org/officeDocument/2006/relationships" r:blip="">
        <dgm:adjLst/>
      </dgm:shape>
      <dgm:presOf/>
      <dgm:constrLst>
        <dgm:constr type="sp" val="20"/>
        <dgm:constr type="w" for="ch" forName="centerShape" refType="w"/>
        <dgm:constr type="w" for="ch" forName="node" refType="w" refFor="ch" refForName="centerShape" fact="1.5"/>
        <dgm:constr type="sibSp" refType="w" refFor="ch" refForName="centerShape" op="equ" fact="0.08"/>
        <dgm:constr type="primFontSz" for="des" forName="parentNode" op="equ" val="65"/>
        <dgm:constr type="secFontSz" for="des" forName="childNode" op="equ" val="65"/>
      </dgm:constrLst>
      <dgm:ruleLst/>
      <dgm:choose name="Name13">
        <dgm:if name="Name14" axis="ch" ptType="node" hideLastTrans="0" func="cnt" op="gte" val="1">
          <dgm:layoutNode name="centerShape" styleLbl="node0">
            <dgm:alg type="composite"/>
            <dgm:shape xmlns:r="http://schemas.openxmlformats.org/officeDocument/2006/relationships" r:blip="">
              <dgm:adjLst/>
            </dgm:shape>
            <dgm:presOf axis="ch" ptType="node" cnt="1"/>
            <dgm:constrLst>
              <dgm:constr type="w" for="ch" forName="connSite" refType="w" fact="0.7"/>
              <dgm:constr type="h" for="ch" forName="connSite" refType="w" fact="0.7"/>
              <dgm:constr type="ctrX" for="ch" forName="connSite" refType="w" fact="0.5"/>
              <dgm:constr type="ctrY" for="ch" forName="connSite" refType="h" fact="0.5"/>
              <dgm:constr type="w" for="ch" forName="visible" refType="w"/>
              <dgm:constr type="h" for="ch" forName="visible" refType="w"/>
              <dgm:constr type="ctrX" for="ch" forName="visible" refType="w" fact="0.5"/>
              <dgm:constr type="ctrY" for="ch" forName="visible" refType="h" fact="0.5"/>
            </dgm:constrLst>
            <dgm:ruleLst/>
            <dgm:layoutNode name="connSite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visible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</dgm:layoutNode>
        </dgm:if>
        <dgm:else name="Name15"/>
      </dgm:choose>
      <dgm:forEach name="Name16" axis="ch">
        <dgm:forEach name="Name17" axis="self" ptType="node">
          <dgm:layoutNode name="node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func="var" arg="dir" op="equ" val="norm">
                <dgm:constrLst>
                  <dgm:constr type="t" for="ch" forName="parentNode"/>
                  <dgm:constr type="l" for="ch" forName="parentNode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 refType="w" refFor="ch" refForName="parentNode" op="equ" fact="1.1"/>
                  <dgm:constr type="w" for="ch" forName="childNode" refType="w" fact="0.6"/>
                  <dgm:constr type="h" for="ch" forName="childNode" refType="h" refFor="ch" refForName="parentNode"/>
                </dgm:constrLst>
              </dgm:if>
              <dgm:else name="Name20">
                <dgm:constrLst>
                  <dgm:constr type="t" for="ch" forName="parentNode"/>
                  <dgm:constr type="r" for="ch" forName="parentNode" refType="w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/>
                  <dgm:constr type="w" for="ch" forName="childNode" refType="w" fact="0.6"/>
                  <dgm:constr type="h" for="ch" forName="childNode" refType="h" refFor="ch" refForName="parentNode"/>
                </dgm:constrLst>
              </dgm:else>
            </dgm:choose>
            <dgm:ruleLst/>
            <dgm:layoutNode name="parentNode" styleLbl="node1">
              <dgm:varLst>
                <dgm:chMax val="1"/>
                <dgm:bulletEnabled val="1"/>
              </dgm:varLst>
              <dgm:alg type="tx"/>
              <dgm:shape xmlns:r="http://schemas.openxmlformats.org/officeDocument/2006/relationships" type="ellipse" r:blip="">
                <dgm:adjLst/>
              </dgm:shape>
              <dgm:presOf axis="self"/>
              <dgm:constrLst>
                <dgm:constr type="tMarg" refType="primFontSz" fact="0.05"/>
                <dgm:constr type="bMarg" refType="primFontSz" fact="0.05"/>
                <dgm:constr type="lMarg" refType="primFontSz" fact="0.05"/>
                <dgm:constr type="rMarg" refType="primFontSz" fact="0.05"/>
              </dgm:constrLst>
              <dgm:ruleLst>
                <dgm:rule type="primFontSz" val="5" fact="NaN" max="NaN"/>
              </dgm:ruleLst>
            </dgm:layoutNode>
            <dgm:layoutNode name="childNode" styleLbl="revTx" moveWith="parentNode">
              <dgm:varLst>
                <dgm:bulletEnabled val="1"/>
              </dgm:varLst>
              <dgm:alg type="tx">
                <dgm:param type="txAnchorVertCh" val="mid"/>
                <dgm:param type="stBulletLvl" val="1"/>
              </dgm:alg>
              <dgm:choose name="Name21">
                <dgm:if name="Name22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23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tMarg"/>
                <dgm:constr type="bMarg"/>
                <dgm:constr type="lMarg"/>
                <dgm:constr type="rMarg"/>
              </dgm:constrLst>
              <dgm:ruleLst>
                <dgm:rule type="secFontSz" val="5" fact="NaN" max="NaN"/>
              </dgm:ruleLst>
            </dgm:layoutNode>
          </dgm:layoutNode>
        </dgm:forEach>
        <dgm:forEach name="Name24" axis="self" ptType="parTrans" cnt="1">
          <dgm:layoutNode name="Name25">
            <dgm:alg type="conn">
              <dgm:param type="dim" val="1D"/>
              <dgm:param type="endSty" val="noArr"/>
              <dgm:param type="begPts" val="auto"/>
              <dgm:param type="endPts" val="auto"/>
              <dgm:param type="srcNode" val="connSite"/>
              <dgm:param type="dstNode" val="parentNode"/>
            </dgm:alg>
            <dgm:shape xmlns:r="http://schemas.openxmlformats.org/officeDocument/2006/relationships" type="conn" r:blip="" zOrderOff="-99">
              <dgm:adjLst/>
            </dgm:shape>
            <dgm:presOf axis="self"/>
            <dgm:constrLst>
              <dgm:constr type="connDist"/>
              <dgm:constr type="w" val="1"/>
              <dgm:constr type="h" val="5"/>
              <dgm:constr type="begPad"/>
              <dgm:constr type="endPad"/>
            </dgm:constrLst>
            <dgm:ruleLst/>
          </dgm:layoutNode>
        </dgm:forEach>
      </dgm:forEach>
    </dgm:layoutNod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radial2">
  <dgm:title val=""/>
  <dgm:desc val=""/>
  <dgm:catLst>
    <dgm:cat type="relationship" pri="20000"/>
    <dgm:cat type="conver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cycle" refType="w"/>
      <dgm:constr type="h" for="ch" forName="cycle" refType="h"/>
    </dgm:constrLst>
    <dgm:ruleLst/>
    <dgm:layoutNode name="cycle">
      <dgm:choose name="Name0">
        <dgm:if name="Name1" func="var" arg="dir" op="equ" val="norm">
          <dgm:choose name="Name2">
            <dgm:if name="Name3" axis="ch" ptType="node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if name="Name4" axis="ch" ptType="node" func="cnt" op="equ" val="2">
              <dgm:alg type="cycle">
                <dgm:param type="stAng" val="70"/>
                <dgm:param type="spanAng" val="40"/>
                <dgm:param type="ctrShpMap" val="fNode"/>
              </dgm:alg>
            </dgm:if>
            <dgm:if name="Name5" axis="ch" ptType="node" func="cnt" op="equ" val="3">
              <dgm:alg type="cycle">
                <dgm:param type="stAng" val="60"/>
                <dgm:param type="spanAng" val="60"/>
                <dgm:param type="ctrShpMap" val="fNode"/>
              </dgm:alg>
            </dgm:if>
            <dgm:else name="Name6">
              <dgm:alg type="cycle">
                <dgm:param type="stAng" val="45"/>
                <dgm:param type="spanAng" val="90"/>
                <dgm:param type="ctrShpMap" val="fNode"/>
              </dgm:alg>
            </dgm:else>
          </dgm:choose>
        </dgm:if>
        <dgm:else name="Name7">
          <dgm:choose name="Name8">
            <dgm:if name="Name9" axis="ch" ptType="node" func="cnt" op="lte" val="1">
              <dgm:alg type="cycle">
                <dgm:param type="stAng" val="-90"/>
                <dgm:param type="spanAng" val="-360"/>
                <dgm:param type="ctrShpMap" val="fNode"/>
              </dgm:alg>
            </dgm:if>
            <dgm:if name="Name10" axis="ch" ptType="node" func="cnt" op="equ" val="2">
              <dgm:alg type="cycle">
                <dgm:param type="stAng" val="-70"/>
                <dgm:param type="spanAng" val="-40"/>
                <dgm:param type="ctrShpMap" val="fNode"/>
              </dgm:alg>
            </dgm:if>
            <dgm:if name="Name11" axis="ch" ptType="node" func="cnt" op="equ" val="3">
              <dgm:alg type="cycle">
                <dgm:param type="stAng" val="-60"/>
                <dgm:param type="spanAng" val="-60"/>
                <dgm:param type="ctrShpMap" val="fNode"/>
              </dgm:alg>
            </dgm:if>
            <dgm:else name="Name12">
              <dgm:alg type="cycle">
                <dgm:param type="stAng" val="-45"/>
                <dgm:param type="spanAng" val="-90"/>
                <dgm:param type="ctrShpMap" val="fNode"/>
              </dgm:alg>
            </dgm:else>
          </dgm:choose>
        </dgm:else>
      </dgm:choose>
      <dgm:shape xmlns:r="http://schemas.openxmlformats.org/officeDocument/2006/relationships" r:blip="">
        <dgm:adjLst/>
      </dgm:shape>
      <dgm:presOf/>
      <dgm:constrLst>
        <dgm:constr type="sp" val="20"/>
        <dgm:constr type="w" for="ch" forName="centerShape" refType="w"/>
        <dgm:constr type="w" for="ch" forName="node" refType="w" refFor="ch" refForName="centerShape" fact="1.5"/>
        <dgm:constr type="sibSp" refType="w" refFor="ch" refForName="centerShape" op="equ" fact="0.08"/>
        <dgm:constr type="primFontSz" for="des" forName="parentNode" op="equ" val="65"/>
        <dgm:constr type="secFontSz" for="des" forName="childNode" op="equ" val="65"/>
      </dgm:constrLst>
      <dgm:ruleLst/>
      <dgm:choose name="Name13">
        <dgm:if name="Name14" axis="ch" ptType="node" hideLastTrans="0" func="cnt" op="gte" val="1">
          <dgm:layoutNode name="centerShape" styleLbl="node0">
            <dgm:alg type="composite"/>
            <dgm:shape xmlns:r="http://schemas.openxmlformats.org/officeDocument/2006/relationships" r:blip="">
              <dgm:adjLst/>
            </dgm:shape>
            <dgm:presOf axis="ch" ptType="node" cnt="1"/>
            <dgm:constrLst>
              <dgm:constr type="w" for="ch" forName="connSite" refType="w" fact="0.7"/>
              <dgm:constr type="h" for="ch" forName="connSite" refType="w" fact="0.7"/>
              <dgm:constr type="ctrX" for="ch" forName="connSite" refType="w" fact="0.5"/>
              <dgm:constr type="ctrY" for="ch" forName="connSite" refType="h" fact="0.5"/>
              <dgm:constr type="w" for="ch" forName="visible" refType="w"/>
              <dgm:constr type="h" for="ch" forName="visible" refType="w"/>
              <dgm:constr type="ctrX" for="ch" forName="visible" refType="w" fact="0.5"/>
              <dgm:constr type="ctrY" for="ch" forName="visible" refType="h" fact="0.5"/>
            </dgm:constrLst>
            <dgm:ruleLst/>
            <dgm:layoutNode name="connSite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visible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</dgm:layoutNode>
        </dgm:if>
        <dgm:else name="Name15"/>
      </dgm:choose>
      <dgm:forEach name="Name16" axis="ch">
        <dgm:forEach name="Name17" axis="self" ptType="node">
          <dgm:layoutNode name="node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func="var" arg="dir" op="equ" val="norm">
                <dgm:constrLst>
                  <dgm:constr type="t" for="ch" forName="parentNode"/>
                  <dgm:constr type="l" for="ch" forName="parentNode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 refType="w" refFor="ch" refForName="parentNode" op="equ" fact="1.1"/>
                  <dgm:constr type="w" for="ch" forName="childNode" refType="w" fact="0.6"/>
                  <dgm:constr type="h" for="ch" forName="childNode" refType="h" refFor="ch" refForName="parentNode"/>
                </dgm:constrLst>
              </dgm:if>
              <dgm:else name="Name20">
                <dgm:constrLst>
                  <dgm:constr type="t" for="ch" forName="parentNode"/>
                  <dgm:constr type="r" for="ch" forName="parentNode" refType="w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/>
                  <dgm:constr type="w" for="ch" forName="childNode" refType="w" fact="0.6"/>
                  <dgm:constr type="h" for="ch" forName="childNode" refType="h" refFor="ch" refForName="parentNode"/>
                </dgm:constrLst>
              </dgm:else>
            </dgm:choose>
            <dgm:ruleLst/>
            <dgm:layoutNode name="parentNode" styleLbl="node1">
              <dgm:varLst>
                <dgm:chMax val="1"/>
                <dgm:bulletEnabled val="1"/>
              </dgm:varLst>
              <dgm:alg type="tx"/>
              <dgm:shape xmlns:r="http://schemas.openxmlformats.org/officeDocument/2006/relationships" type="ellipse" r:blip="">
                <dgm:adjLst/>
              </dgm:shape>
              <dgm:presOf axis="self"/>
              <dgm:constrLst>
                <dgm:constr type="tMarg" refType="primFontSz" fact="0.05"/>
                <dgm:constr type="bMarg" refType="primFontSz" fact="0.05"/>
                <dgm:constr type="lMarg" refType="primFontSz" fact="0.05"/>
                <dgm:constr type="rMarg" refType="primFontSz" fact="0.05"/>
              </dgm:constrLst>
              <dgm:ruleLst>
                <dgm:rule type="primFontSz" val="5" fact="NaN" max="NaN"/>
              </dgm:ruleLst>
            </dgm:layoutNode>
            <dgm:layoutNode name="childNode" styleLbl="revTx" moveWith="parentNode">
              <dgm:varLst>
                <dgm:bulletEnabled val="1"/>
              </dgm:varLst>
              <dgm:alg type="tx">
                <dgm:param type="txAnchorVertCh" val="mid"/>
                <dgm:param type="stBulletLvl" val="1"/>
              </dgm:alg>
              <dgm:choose name="Name21">
                <dgm:if name="Name22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23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tMarg"/>
                <dgm:constr type="bMarg"/>
                <dgm:constr type="lMarg"/>
                <dgm:constr type="rMarg"/>
              </dgm:constrLst>
              <dgm:ruleLst>
                <dgm:rule type="secFontSz" val="5" fact="NaN" max="NaN"/>
              </dgm:ruleLst>
            </dgm:layoutNode>
          </dgm:layoutNode>
        </dgm:forEach>
        <dgm:forEach name="Name24" axis="self" ptType="parTrans" cnt="1">
          <dgm:layoutNode name="Name25">
            <dgm:alg type="conn">
              <dgm:param type="dim" val="1D"/>
              <dgm:param type="endSty" val="noArr"/>
              <dgm:param type="begPts" val="auto"/>
              <dgm:param type="endPts" val="auto"/>
              <dgm:param type="srcNode" val="connSite"/>
              <dgm:param type="dstNode" val="parentNode"/>
            </dgm:alg>
            <dgm:shape xmlns:r="http://schemas.openxmlformats.org/officeDocument/2006/relationships" type="conn" r:blip="" zOrderOff="-99">
              <dgm:adjLst/>
            </dgm:shape>
            <dgm:presOf axis="self"/>
            <dgm:constrLst>
              <dgm:constr type="connDist"/>
              <dgm:constr type="w" val="1"/>
              <dgm:constr type="h" val="5"/>
              <dgm:constr type="begPad"/>
              <dgm:constr type="endPad"/>
            </dgm:constrLst>
            <dgm:ruleLst/>
          </dgm:layoutNode>
        </dgm:forEach>
      </dgm:forEach>
    </dgm:layoutNod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radial2">
  <dgm:title val=""/>
  <dgm:desc val=""/>
  <dgm:catLst>
    <dgm:cat type="relationship" pri="20000"/>
    <dgm:cat type="convert" pri="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ite">
    <dgm:varLst>
      <dgm:chMax val="5"/>
      <dgm:dir/>
      <dgm:animLvl val="ctr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cycle" refType="w"/>
      <dgm:constr type="h" for="ch" forName="cycle" refType="h"/>
    </dgm:constrLst>
    <dgm:ruleLst/>
    <dgm:layoutNode name="cycle">
      <dgm:choose name="Name0">
        <dgm:if name="Name1" func="var" arg="dir" op="equ" val="norm">
          <dgm:choose name="Name2">
            <dgm:if name="Name3" axis="ch" ptType="node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if name="Name4" axis="ch" ptType="node" func="cnt" op="equ" val="2">
              <dgm:alg type="cycle">
                <dgm:param type="stAng" val="70"/>
                <dgm:param type="spanAng" val="40"/>
                <dgm:param type="ctrShpMap" val="fNode"/>
              </dgm:alg>
            </dgm:if>
            <dgm:if name="Name5" axis="ch" ptType="node" func="cnt" op="equ" val="3">
              <dgm:alg type="cycle">
                <dgm:param type="stAng" val="60"/>
                <dgm:param type="spanAng" val="60"/>
                <dgm:param type="ctrShpMap" val="fNode"/>
              </dgm:alg>
            </dgm:if>
            <dgm:else name="Name6">
              <dgm:alg type="cycle">
                <dgm:param type="stAng" val="45"/>
                <dgm:param type="spanAng" val="90"/>
                <dgm:param type="ctrShpMap" val="fNode"/>
              </dgm:alg>
            </dgm:else>
          </dgm:choose>
        </dgm:if>
        <dgm:else name="Name7">
          <dgm:choose name="Name8">
            <dgm:if name="Name9" axis="ch" ptType="node" func="cnt" op="lte" val="1">
              <dgm:alg type="cycle">
                <dgm:param type="stAng" val="-90"/>
                <dgm:param type="spanAng" val="-360"/>
                <dgm:param type="ctrShpMap" val="fNode"/>
              </dgm:alg>
            </dgm:if>
            <dgm:if name="Name10" axis="ch" ptType="node" func="cnt" op="equ" val="2">
              <dgm:alg type="cycle">
                <dgm:param type="stAng" val="-70"/>
                <dgm:param type="spanAng" val="-40"/>
                <dgm:param type="ctrShpMap" val="fNode"/>
              </dgm:alg>
            </dgm:if>
            <dgm:if name="Name11" axis="ch" ptType="node" func="cnt" op="equ" val="3">
              <dgm:alg type="cycle">
                <dgm:param type="stAng" val="-60"/>
                <dgm:param type="spanAng" val="-60"/>
                <dgm:param type="ctrShpMap" val="fNode"/>
              </dgm:alg>
            </dgm:if>
            <dgm:else name="Name12">
              <dgm:alg type="cycle">
                <dgm:param type="stAng" val="-45"/>
                <dgm:param type="spanAng" val="-90"/>
                <dgm:param type="ctrShpMap" val="fNode"/>
              </dgm:alg>
            </dgm:else>
          </dgm:choose>
        </dgm:else>
      </dgm:choose>
      <dgm:shape xmlns:r="http://schemas.openxmlformats.org/officeDocument/2006/relationships" r:blip="">
        <dgm:adjLst/>
      </dgm:shape>
      <dgm:presOf/>
      <dgm:constrLst>
        <dgm:constr type="sp" val="20"/>
        <dgm:constr type="w" for="ch" forName="centerShape" refType="w"/>
        <dgm:constr type="w" for="ch" forName="node" refType="w" refFor="ch" refForName="centerShape" fact="1.5"/>
        <dgm:constr type="sibSp" refType="w" refFor="ch" refForName="centerShape" op="equ" fact="0.08"/>
        <dgm:constr type="primFontSz" for="des" forName="parentNode" op="equ" val="65"/>
        <dgm:constr type="secFontSz" for="des" forName="childNode" op="equ" val="65"/>
      </dgm:constrLst>
      <dgm:ruleLst/>
      <dgm:choose name="Name13">
        <dgm:if name="Name14" axis="ch" ptType="node" hideLastTrans="0" func="cnt" op="gte" val="1">
          <dgm:layoutNode name="centerShape" styleLbl="node0">
            <dgm:alg type="composite"/>
            <dgm:shape xmlns:r="http://schemas.openxmlformats.org/officeDocument/2006/relationships" r:blip="">
              <dgm:adjLst/>
            </dgm:shape>
            <dgm:presOf axis="ch" ptType="node" cnt="1"/>
            <dgm:constrLst>
              <dgm:constr type="w" for="ch" forName="connSite" refType="w" fact="0.7"/>
              <dgm:constr type="h" for="ch" forName="connSite" refType="w" fact="0.7"/>
              <dgm:constr type="ctrX" for="ch" forName="connSite" refType="w" fact="0.5"/>
              <dgm:constr type="ctrY" for="ch" forName="connSite" refType="h" fact="0.5"/>
              <dgm:constr type="w" for="ch" forName="visible" refType="w"/>
              <dgm:constr type="h" for="ch" forName="visible" refType="w"/>
              <dgm:constr type="ctrX" for="ch" forName="visible" refType="w" fact="0.5"/>
              <dgm:constr type="ctrY" for="ch" forName="visible" refType="h" fact="0.5"/>
            </dgm:constrLst>
            <dgm:ruleLst/>
            <dgm:layoutNode name="connSite">
              <dgm:alg type="sp"/>
              <dgm:shape xmlns:r="http://schemas.openxmlformats.org/officeDocument/2006/relationships" type="ellipse" r:blip="" hideGeom="1">
                <dgm:adjLst/>
              </dgm:shape>
              <dgm:presOf/>
              <dgm:constrLst/>
              <dgm:ruleLst/>
            </dgm:layoutNode>
            <dgm:layoutNode name="visible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</dgm:layoutNode>
        </dgm:if>
        <dgm:else name="Name15"/>
      </dgm:choose>
      <dgm:forEach name="Name16" axis="ch">
        <dgm:forEach name="Name17" axis="self" ptType="node">
          <dgm:layoutNode name="node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func="var" arg="dir" op="equ" val="norm">
                <dgm:constrLst>
                  <dgm:constr type="t" for="ch" forName="parentNode"/>
                  <dgm:constr type="l" for="ch" forName="parentNode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 refType="w" refFor="ch" refForName="parentNode" op="equ" fact="1.1"/>
                  <dgm:constr type="w" for="ch" forName="childNode" refType="w" fact="0.6"/>
                  <dgm:constr type="h" for="ch" forName="childNode" refType="h" refFor="ch" refForName="parentNode"/>
                </dgm:constrLst>
              </dgm:if>
              <dgm:else name="Name20">
                <dgm:constrLst>
                  <dgm:constr type="t" for="ch" forName="parentNode"/>
                  <dgm:constr type="r" for="ch" forName="parentNode" refType="w"/>
                  <dgm:constr type="w" for="ch" forName="parentNode" refType="w" fact="0.4"/>
                  <dgm:constr type="h" for="ch" forName="parentNode" refType="w" refFor="ch" refForName="parentNode" op="equ"/>
                  <dgm:constr type="ctrY" for="ch" forName="childNode" refType="h" refFor="ch" refForName="parentNode" fact="0.5"/>
                  <dgm:constr type="l" for="ch" forName="childNode"/>
                  <dgm:constr type="w" for="ch" forName="childNode" refType="w" fact="0.6"/>
                  <dgm:constr type="h" for="ch" forName="childNode" refType="h" refFor="ch" refForName="parentNode"/>
                </dgm:constrLst>
              </dgm:else>
            </dgm:choose>
            <dgm:ruleLst/>
            <dgm:layoutNode name="parentNode" styleLbl="node1">
              <dgm:varLst>
                <dgm:chMax val="1"/>
                <dgm:bulletEnabled val="1"/>
              </dgm:varLst>
              <dgm:alg type="tx"/>
              <dgm:shape xmlns:r="http://schemas.openxmlformats.org/officeDocument/2006/relationships" type="ellipse" r:blip="">
                <dgm:adjLst/>
              </dgm:shape>
              <dgm:presOf axis="self"/>
              <dgm:constrLst>
                <dgm:constr type="tMarg" refType="primFontSz" fact="0.05"/>
                <dgm:constr type="bMarg" refType="primFontSz" fact="0.05"/>
                <dgm:constr type="lMarg" refType="primFontSz" fact="0.05"/>
                <dgm:constr type="rMarg" refType="primFontSz" fact="0.05"/>
              </dgm:constrLst>
              <dgm:ruleLst>
                <dgm:rule type="primFontSz" val="5" fact="NaN" max="NaN"/>
              </dgm:ruleLst>
            </dgm:layoutNode>
            <dgm:layoutNode name="childNode" styleLbl="revTx" moveWith="parentNode">
              <dgm:varLst>
                <dgm:bulletEnabled val="1"/>
              </dgm:varLst>
              <dgm:alg type="tx">
                <dgm:param type="txAnchorVertCh" val="mid"/>
                <dgm:param type="stBulletLvl" val="1"/>
              </dgm:alg>
              <dgm:choose name="Name21">
                <dgm:if name="Name22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23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tMarg"/>
                <dgm:constr type="bMarg"/>
                <dgm:constr type="lMarg"/>
                <dgm:constr type="rMarg"/>
              </dgm:constrLst>
              <dgm:ruleLst>
                <dgm:rule type="secFontSz" val="5" fact="NaN" max="NaN"/>
              </dgm:ruleLst>
            </dgm:layoutNode>
          </dgm:layoutNode>
        </dgm:forEach>
        <dgm:forEach name="Name24" axis="self" ptType="parTrans" cnt="1">
          <dgm:layoutNode name="Name25">
            <dgm:alg type="conn">
              <dgm:param type="dim" val="1D"/>
              <dgm:param type="endSty" val="noArr"/>
              <dgm:param type="begPts" val="auto"/>
              <dgm:param type="endPts" val="auto"/>
              <dgm:param type="srcNode" val="connSite"/>
              <dgm:param type="dstNode" val="parentNode"/>
            </dgm:alg>
            <dgm:shape xmlns:r="http://schemas.openxmlformats.org/officeDocument/2006/relationships" type="conn" r:blip="" zOrderOff="-99">
              <dgm:adjLst/>
            </dgm:shape>
            <dgm:presOf axis="self"/>
            <dgm:constrLst>
              <dgm:constr type="connDist"/>
              <dgm:constr type="w" val="1"/>
              <dgm:constr type="h" val="5"/>
              <dgm:constr type="begPad"/>
              <dgm:constr type="endPad"/>
            </dgm:constrLst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FF837A-FEAD-E043-A361-E6293AD73D77}" type="datetimeFigureOut">
              <a:rPr lang="it-IT" smtClean="0"/>
              <a:t>16/11/14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E7348B-E3B4-DC4C-81D4-844122399A2B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30523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E7348B-E3B4-DC4C-81D4-844122399A2B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174222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E7348B-E3B4-DC4C-81D4-844122399A2B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324264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E7348B-E3B4-DC4C-81D4-844122399A2B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023295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E7348B-E3B4-DC4C-81D4-844122399A2B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064491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E7348B-E3B4-DC4C-81D4-844122399A2B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316952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E7348B-E3B4-DC4C-81D4-844122399A2B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183655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E7348B-E3B4-DC4C-81D4-844122399A2B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769860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E7348B-E3B4-DC4C-81D4-844122399A2B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593850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E7348B-E3B4-DC4C-81D4-844122399A2B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235182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010400" y="152399"/>
            <a:ext cx="1981200" cy="65562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52400" y="153923"/>
            <a:ext cx="6705600" cy="6553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010400" y="2052960"/>
            <a:ext cx="1981200" cy="1828800"/>
          </a:xfrm>
        </p:spPr>
        <p:txBody>
          <a:bodyPr anchor="ctr">
            <a:normAutofit/>
          </a:bodyPr>
          <a:lstStyle>
            <a:lvl1pPr marL="0" indent="0" algn="l">
              <a:buNone/>
              <a:defRPr sz="190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smtClean="0"/>
              <a:t>Fare clic per modificare lo stile del sottotitolo dello schema</a:t>
            </a:r>
            <a:endParaRPr lang="en-US" dirty="0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84FA6576-F160-4CE1-8B63-FBA5F3FA3B3B}" type="datetimeFigureOut">
              <a:rPr lang="it-IT" smtClean="0"/>
              <a:t>16/11/14</a:t>
            </a:fld>
            <a:endParaRPr lang="it-IT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8643EED-E92C-4B8A-A1DC-D353F6E047F8}" type="slidenum">
              <a:rPr lang="it-IT" smtClean="0"/>
              <a:t>‹n.›</a:t>
            </a:fld>
            <a:endParaRPr lang="it-IT" dirty="0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it-IT" dirty="0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457200" y="2052960"/>
            <a:ext cx="6324600" cy="1828800"/>
          </a:xfrm>
        </p:spPr>
        <p:txBody>
          <a:bodyPr/>
          <a:lstStyle>
            <a:lvl1pPr algn="r">
              <a:defRPr sz="4200" spc="150" baseline="0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A6576-F160-4CE1-8B63-FBA5F3FA3B3B}" type="datetimeFigureOut">
              <a:rPr lang="it-IT" smtClean="0"/>
              <a:t>16/11/14</a:t>
            </a:fld>
            <a:endParaRPr lang="it-I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43EED-E92C-4B8A-A1DC-D353F6E047F8}" type="slidenum">
              <a:rPr lang="it-IT" smtClean="0"/>
              <a:t>‹n.›</a:t>
            </a:fld>
            <a:endParaRPr lang="it-IT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52400" y="147319"/>
            <a:ext cx="6705600" cy="655624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010400" y="147319"/>
            <a:ext cx="1956046" cy="655624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62800" y="274638"/>
            <a:ext cx="1676400" cy="5851525"/>
          </a:xfrm>
        </p:spPr>
        <p:txBody>
          <a:bodyPr vert="eaVert"/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A6576-F160-4CE1-8B63-FBA5F3FA3B3B}" type="datetimeFigureOut">
              <a:rPr lang="it-IT" smtClean="0"/>
              <a:t>16/11/14</a:t>
            </a:fld>
            <a:endParaRPr lang="it-I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88643EED-E92C-4B8A-A1DC-D353F6E047F8}" type="slidenum">
              <a:rPr lang="it-IT" smtClean="0"/>
              <a:t>‹n.›</a:t>
            </a:fld>
            <a:endParaRPr lang="it-IT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A6576-F160-4CE1-8B63-FBA5F3FA3B3B}" type="datetimeFigureOut">
              <a:rPr lang="it-IT" smtClean="0"/>
              <a:t>16/11/14</a:t>
            </a:fld>
            <a:endParaRPr lang="it-I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43EED-E92C-4B8A-A1DC-D353F6E047F8}" type="slidenum">
              <a:rPr lang="it-IT" smtClean="0"/>
              <a:t>‹n.›</a:t>
            </a:fld>
            <a:endParaRPr lang="it-IT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010400" y="152399"/>
            <a:ext cx="1981200" cy="6556248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52400" y="153923"/>
            <a:ext cx="6705600" cy="655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62799" y="2892277"/>
            <a:ext cx="1600201" cy="1645920"/>
          </a:xfrm>
        </p:spPr>
        <p:txBody>
          <a:bodyPr anchor="ctr"/>
          <a:lstStyle>
            <a:lvl1pPr marL="0" indent="0">
              <a:buNone/>
              <a:defRPr sz="2000">
                <a:solidFill>
                  <a:schemeClr val="bg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4FA6576-F160-4CE1-8B63-FBA5F3FA3B3B}" type="datetimeFigureOut">
              <a:rPr lang="it-IT" smtClean="0"/>
              <a:t>16/11/14</a:t>
            </a:fld>
            <a:endParaRPr lang="it-IT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88643EED-E92C-4B8A-A1DC-D353F6E047F8}" type="slidenum">
              <a:rPr lang="it-IT" smtClean="0"/>
              <a:t>‹n.›</a:t>
            </a:fld>
            <a:endParaRPr lang="it-IT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it-IT" dirty="0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381000" y="2892277"/>
            <a:ext cx="6324600" cy="1645920"/>
          </a:xfrm>
        </p:spPr>
        <p:txBody>
          <a:bodyPr/>
          <a:lstStyle>
            <a:lvl1pPr algn="r">
              <a:defRPr sz="4200" spc="150" baseline="0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719072"/>
            <a:ext cx="4038600" cy="440740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19072"/>
            <a:ext cx="4038600" cy="440740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A6576-F160-4CE1-8B63-FBA5F3FA3B3B}" type="datetimeFigureOut">
              <a:rPr lang="it-IT" smtClean="0"/>
              <a:t>16/11/14</a:t>
            </a:fld>
            <a:endParaRPr lang="it-IT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43EED-E92C-4B8A-A1DC-D353F6E047F8}" type="slidenum">
              <a:rPr lang="it-IT" smtClean="0"/>
              <a:t>‹n.›</a:t>
            </a:fld>
            <a:endParaRPr lang="it-IT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22438"/>
            <a:ext cx="4040188" cy="639762"/>
          </a:xfrm>
        </p:spPr>
        <p:txBody>
          <a:bodyPr anchor="b"/>
          <a:lstStyle>
            <a:lvl1pPr marL="0" indent="0" algn="ctr">
              <a:buNone/>
              <a:defRPr sz="2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438399"/>
            <a:ext cx="4040188" cy="3687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722438"/>
            <a:ext cx="4041775" cy="639762"/>
          </a:xfrm>
        </p:spPr>
        <p:txBody>
          <a:bodyPr anchor="b"/>
          <a:lstStyle>
            <a:lvl1pPr marL="0" indent="0" algn="ctr">
              <a:buNone/>
              <a:defRPr sz="2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38399"/>
            <a:ext cx="4041775" cy="3687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A6576-F160-4CE1-8B63-FBA5F3FA3B3B}" type="datetimeFigureOut">
              <a:rPr lang="it-IT" smtClean="0"/>
              <a:t>16/11/14</a:t>
            </a:fld>
            <a:endParaRPr lang="it-IT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43EED-E92C-4B8A-A1DC-D353F6E047F8}" type="slidenum">
              <a:rPr lang="it-IT" smtClean="0"/>
              <a:t>‹n.›</a:t>
            </a:fld>
            <a:endParaRPr lang="it-IT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A6576-F160-4CE1-8B63-FBA5F3FA3B3B}" type="datetimeFigureOut">
              <a:rPr lang="it-IT" smtClean="0"/>
              <a:t>16/11/14</a:t>
            </a:fld>
            <a:endParaRPr lang="it-IT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43EED-E92C-4B8A-A1DC-D353F6E047F8}" type="slidenum">
              <a:rPr lang="it-IT" smtClean="0"/>
              <a:t>‹n.›</a:t>
            </a:fld>
            <a:endParaRPr lang="it-IT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lo stile del titolo</a:t>
            </a: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52400" y="150919"/>
            <a:ext cx="8831802" cy="655624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A6576-F160-4CE1-8B63-FBA5F3FA3B3B}" type="datetimeFigureOut">
              <a:rPr lang="it-IT" smtClean="0"/>
              <a:t>16/11/14</a:t>
            </a:fld>
            <a:endParaRPr lang="it-IT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43EED-E92C-4B8A-A1DC-D353F6E047F8}" type="slidenum">
              <a:rPr lang="it-IT" smtClean="0"/>
              <a:t>‹n.›</a:t>
            </a:fld>
            <a:endParaRPr lang="it-IT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to con didascalia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010400" y="150876"/>
            <a:ext cx="1981200" cy="65562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Rectangle 8"/>
          <p:cNvSpPr/>
          <p:nvPr/>
        </p:nvSpPr>
        <p:spPr>
          <a:xfrm>
            <a:off x="152400" y="152400"/>
            <a:ext cx="6705600" cy="6553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304800"/>
            <a:ext cx="586740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159752" y="2130552"/>
            <a:ext cx="1673352" cy="2816352"/>
          </a:xfrm>
        </p:spPr>
        <p:txBody>
          <a:bodyPr tIns="0"/>
          <a:lstStyle>
            <a:lvl1pPr marL="0" indent="0"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A6576-F160-4CE1-8B63-FBA5F3FA3B3B}" type="datetimeFigureOut">
              <a:rPr lang="it-IT" smtClean="0"/>
              <a:t>16/11/14</a:t>
            </a:fld>
            <a:endParaRPr lang="it-IT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ln>
            <a:noFill/>
          </a:ln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8643EED-E92C-4B8A-A1DC-D353F6E047F8}" type="slidenum">
              <a:rPr lang="it-IT" smtClean="0"/>
              <a:t>‹n.›</a:t>
            </a:fld>
            <a:endParaRPr lang="it-IT" dirty="0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7159752" y="457200"/>
            <a:ext cx="1675660" cy="1673352"/>
          </a:xfrm>
        </p:spPr>
        <p:txBody>
          <a:bodyPr anchor="b"/>
          <a:lstStyle>
            <a:lvl1pPr algn="l">
              <a:defRPr sz="2000" spc="150" baseline="0"/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magine con didascalia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Rectangle 8"/>
          <p:cNvSpPr/>
          <p:nvPr/>
        </p:nvSpPr>
        <p:spPr>
          <a:xfrm>
            <a:off x="7010400" y="150876"/>
            <a:ext cx="1981200" cy="65562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2400" y="152400"/>
            <a:ext cx="6705600" cy="6553200"/>
          </a:xfrm>
        </p:spPr>
        <p:txBody>
          <a:bodyPr anchor="ctr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 smtClean="0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162800" y="2133600"/>
            <a:ext cx="1676400" cy="2971800"/>
          </a:xfrm>
        </p:spPr>
        <p:txBody>
          <a:bodyPr tIns="0"/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 smtClean="0"/>
              <a:t>Fare clic per modificare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A6576-F160-4CE1-8B63-FBA5F3FA3B3B}" type="datetimeFigureOut">
              <a:rPr lang="it-IT" smtClean="0"/>
              <a:t>16/11/14</a:t>
            </a:fld>
            <a:endParaRPr lang="it-IT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643EED-E92C-4B8A-A1DC-D353F6E047F8}" type="slidenum">
              <a:rPr lang="it-IT" smtClean="0"/>
              <a:t>‹n.›</a:t>
            </a:fld>
            <a:endParaRPr lang="it-IT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7162800" y="460248"/>
            <a:ext cx="1676400" cy="1673352"/>
          </a:xfrm>
        </p:spPr>
        <p:txBody>
          <a:bodyPr anchor="b"/>
          <a:lstStyle>
            <a:lvl1pPr algn="l">
              <a:defRPr sz="2000" spc="150" baseline="0">
                <a:solidFill>
                  <a:schemeClr val="tx2"/>
                </a:solidFill>
              </a:defRPr>
            </a:lvl1pPr>
          </a:lstStyle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152400" y="1634971"/>
            <a:ext cx="8831802" cy="504547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52399" y="152400"/>
            <a:ext cx="8814047" cy="1346447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1000" y="355847"/>
            <a:ext cx="8381260" cy="10543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it-IT" smtClean="0"/>
              <a:t>Fare clic per modificare lo stile del titolo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0999" y="1719071"/>
            <a:ext cx="8407893" cy="44074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70888" y="6356350"/>
            <a:ext cx="21336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fld id="{84FA6576-F160-4CE1-8B63-FBA5F3FA3B3B}" type="datetimeFigureOut">
              <a:rPr lang="it-IT" smtClean="0"/>
              <a:t>16/11/14</a:t>
            </a:fld>
            <a:endParaRPr lang="it-IT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48000" y="6356350"/>
            <a:ext cx="33528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2"/>
                </a:solidFill>
              </a:defRPr>
            </a:lvl1pPr>
          </a:lstStyle>
          <a:p>
            <a:endParaRPr lang="it-IT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34680" y="6355080"/>
            <a:ext cx="582966" cy="274320"/>
          </a:xfrm>
          <a:prstGeom prst="rect">
            <a:avLst/>
          </a:prstGeom>
          <a:ln w="19050">
            <a:noFill/>
          </a:ln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2"/>
                </a:solidFill>
              </a:defRPr>
            </a:lvl1pPr>
          </a:lstStyle>
          <a:p>
            <a:fld id="{88643EED-E92C-4B8A-A1DC-D353F6E047F8}" type="slidenum">
              <a:rPr lang="it-IT" smtClean="0"/>
              <a:t>‹n.›</a:t>
            </a:fld>
            <a:endParaRPr lang="it-IT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3200" kern="1200" cap="all" spc="200" baseline="0">
          <a:ln>
            <a:noFill/>
          </a:ln>
          <a:solidFill>
            <a:schemeClr val="bg1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28600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"/>
        <a:defRPr sz="2000" kern="1200" spc="150" baseline="0">
          <a:solidFill>
            <a:schemeClr val="tx2"/>
          </a:solidFill>
          <a:latin typeface="+mn-lt"/>
          <a:ea typeface="+mn-ea"/>
          <a:cs typeface="+mn-cs"/>
        </a:defRPr>
      </a:lvl1pPr>
      <a:lvl2pPr marL="548640" indent="-182880" algn="l" defTabSz="914400" rtl="0" eaLnBrk="1" latinLnBrk="0" hangingPunct="1">
        <a:spcBef>
          <a:spcPct val="20000"/>
        </a:spcBef>
        <a:buClr>
          <a:schemeClr val="accent2"/>
        </a:buClr>
        <a:buFont typeface="Wingdings" pitchFamily="2" charset="2"/>
        <a:buChar char="§"/>
        <a:defRPr sz="1800" kern="1200" spc="100" baseline="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182880" algn="l" defTabSz="914400" rtl="0" eaLnBrk="1" latinLnBrk="0" hangingPunct="1">
        <a:spcBef>
          <a:spcPct val="20000"/>
        </a:spcBef>
        <a:buClr>
          <a:schemeClr val="accent3"/>
        </a:buClr>
        <a:buFont typeface="Wingdings" pitchFamily="2" charset="2"/>
        <a:buChar char="§"/>
        <a:defRPr sz="1600" kern="1200" spc="100" baseline="0">
          <a:solidFill>
            <a:schemeClr val="tx2"/>
          </a:solidFill>
          <a:latin typeface="+mn-lt"/>
          <a:ea typeface="+mn-ea"/>
          <a:cs typeface="+mn-cs"/>
        </a:defRPr>
      </a:lvl3pPr>
      <a:lvl4pPr marL="1097280" indent="-182880" algn="l" defTabSz="914400" rtl="0" eaLnBrk="1" latinLnBrk="0" hangingPunct="1">
        <a:spcBef>
          <a:spcPct val="20000"/>
        </a:spcBef>
        <a:buClr>
          <a:schemeClr val="accent4"/>
        </a:buClr>
        <a:buFont typeface="Wingdings" pitchFamily="2" charset="2"/>
        <a:buChar char="§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spcBef>
          <a:spcPct val="20000"/>
        </a:spcBef>
        <a:buClr>
          <a:schemeClr val="accent6"/>
        </a:buClr>
        <a:buFont typeface="Wingdings" pitchFamily="2" charset="2"/>
        <a:buChar char="§"/>
        <a:defRPr sz="1300" kern="1200" spc="100" baseline="0">
          <a:solidFill>
            <a:schemeClr val="tx2"/>
          </a:solidFill>
          <a:latin typeface="+mn-lt"/>
          <a:ea typeface="+mn-ea"/>
          <a:cs typeface="+mn-cs"/>
        </a:defRPr>
      </a:lvl5pPr>
      <a:lvl6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§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1828800" indent="-182880" algn="l" defTabSz="914400" rtl="0" eaLnBrk="1" latinLnBrk="0" hangingPunct="1">
        <a:spcBef>
          <a:spcPct val="20000"/>
        </a:spcBef>
        <a:buClr>
          <a:schemeClr val="accent2"/>
        </a:buClr>
        <a:buFont typeface="Wingdings" pitchFamily="2" charset="2"/>
        <a:buChar char="§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Wingdings" pitchFamily="2" charset="2"/>
        <a:buChar char="§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377440" indent="-182880" algn="l" defTabSz="914400" rtl="0" eaLnBrk="1" latinLnBrk="0" hangingPunct="1">
        <a:spcBef>
          <a:spcPct val="20000"/>
        </a:spcBef>
        <a:buClr>
          <a:schemeClr val="accent5"/>
        </a:buClr>
        <a:buFont typeface="Wingdings" pitchFamily="2" charset="2"/>
        <a:buChar char="§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microsoft.com/office/2007/relationships/hdphoto" Target="../media/hdphoto2.wdp"/><Relationship Id="rId5" Type="http://schemas.openxmlformats.org/officeDocument/2006/relationships/image" Target="../media/image15.png"/><Relationship Id="rId6" Type="http://schemas.microsoft.com/office/2007/relationships/hdphoto" Target="../media/hdphoto3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microsoft.com/office/2007/relationships/hdphoto" Target="../media/hdphoto4.wdp"/><Relationship Id="rId5" Type="http://schemas.openxmlformats.org/officeDocument/2006/relationships/image" Target="../media/image19.png"/><Relationship Id="rId6" Type="http://schemas.microsoft.com/office/2007/relationships/hdphoto" Target="../media/hdphoto5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microsoft.com/office/2007/relationships/hdphoto" Target="../media/hdphoto6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diagramQuickStyle" Target="../diagrams/quickStyle2.xml"/><Relationship Id="rId20" Type="http://schemas.openxmlformats.org/officeDocument/2006/relationships/diagramColors" Target="../diagrams/colors4.xml"/><Relationship Id="rId21" Type="http://schemas.microsoft.com/office/2007/relationships/diagramDrawing" Target="../diagrams/drawing4.xml"/><Relationship Id="rId22" Type="http://schemas.openxmlformats.org/officeDocument/2006/relationships/diagramData" Target="../diagrams/data5.xml"/><Relationship Id="rId23" Type="http://schemas.openxmlformats.org/officeDocument/2006/relationships/diagramLayout" Target="../diagrams/layout5.xml"/><Relationship Id="rId24" Type="http://schemas.openxmlformats.org/officeDocument/2006/relationships/diagramQuickStyle" Target="../diagrams/quickStyle5.xml"/><Relationship Id="rId25" Type="http://schemas.openxmlformats.org/officeDocument/2006/relationships/diagramColors" Target="../diagrams/colors5.xml"/><Relationship Id="rId26" Type="http://schemas.microsoft.com/office/2007/relationships/diagramDrawing" Target="../diagrams/drawing5.xml"/><Relationship Id="rId10" Type="http://schemas.openxmlformats.org/officeDocument/2006/relationships/diagramColors" Target="../diagrams/colors2.xml"/><Relationship Id="rId11" Type="http://schemas.microsoft.com/office/2007/relationships/diagramDrawing" Target="../diagrams/drawing2.xml"/><Relationship Id="rId12" Type="http://schemas.openxmlformats.org/officeDocument/2006/relationships/diagramData" Target="../diagrams/data3.xml"/><Relationship Id="rId13" Type="http://schemas.openxmlformats.org/officeDocument/2006/relationships/diagramLayout" Target="../diagrams/layout3.xml"/><Relationship Id="rId14" Type="http://schemas.openxmlformats.org/officeDocument/2006/relationships/diagramQuickStyle" Target="../diagrams/quickStyle3.xml"/><Relationship Id="rId15" Type="http://schemas.openxmlformats.org/officeDocument/2006/relationships/diagramColors" Target="../diagrams/colors3.xml"/><Relationship Id="rId16" Type="http://schemas.microsoft.com/office/2007/relationships/diagramDrawing" Target="../diagrams/drawing3.xml"/><Relationship Id="rId17" Type="http://schemas.openxmlformats.org/officeDocument/2006/relationships/diagramData" Target="../diagrams/data4.xml"/><Relationship Id="rId18" Type="http://schemas.openxmlformats.org/officeDocument/2006/relationships/diagramLayout" Target="../diagrams/layout4.xml"/><Relationship Id="rId19" Type="http://schemas.openxmlformats.org/officeDocument/2006/relationships/diagramQuickStyle" Target="../diagrams/quickStyle4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7" Type="http://schemas.openxmlformats.org/officeDocument/2006/relationships/diagramData" Target="../diagrams/data2.xml"/><Relationship Id="rId8" Type="http://schemas.openxmlformats.org/officeDocument/2006/relationships/diagramLayout" Target="../diagrams/layout2.xml"/></Relationships>
</file>

<file path=ppt/slides/_rels/slide15.xml.rels><?xml version="1.0" encoding="UTF-8" standalone="yes"?>
<Relationships xmlns="http://schemas.openxmlformats.org/package/2006/relationships"><Relationship Id="rId11" Type="http://schemas.microsoft.com/office/2007/relationships/diagramDrawing" Target="../diagrams/drawing7.xml"/><Relationship Id="rId12" Type="http://schemas.openxmlformats.org/officeDocument/2006/relationships/diagramData" Target="../diagrams/data8.xml"/><Relationship Id="rId13" Type="http://schemas.openxmlformats.org/officeDocument/2006/relationships/diagramLayout" Target="../diagrams/layout8.xml"/><Relationship Id="rId14" Type="http://schemas.openxmlformats.org/officeDocument/2006/relationships/diagramQuickStyle" Target="../diagrams/quickStyle8.xml"/><Relationship Id="rId15" Type="http://schemas.openxmlformats.org/officeDocument/2006/relationships/diagramColors" Target="../diagrams/colors8.xml"/><Relationship Id="rId16" Type="http://schemas.microsoft.com/office/2007/relationships/diagramDrawing" Target="../diagrams/drawing8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6.xml"/><Relationship Id="rId3" Type="http://schemas.openxmlformats.org/officeDocument/2006/relationships/diagramLayout" Target="../diagrams/layout6.xml"/><Relationship Id="rId4" Type="http://schemas.openxmlformats.org/officeDocument/2006/relationships/diagramQuickStyle" Target="../diagrams/quickStyle6.xml"/><Relationship Id="rId5" Type="http://schemas.openxmlformats.org/officeDocument/2006/relationships/diagramColors" Target="../diagrams/colors6.xml"/><Relationship Id="rId6" Type="http://schemas.microsoft.com/office/2007/relationships/diagramDrawing" Target="../diagrams/drawing6.xml"/><Relationship Id="rId7" Type="http://schemas.openxmlformats.org/officeDocument/2006/relationships/diagramData" Target="../diagrams/data7.xml"/><Relationship Id="rId8" Type="http://schemas.openxmlformats.org/officeDocument/2006/relationships/diagramLayout" Target="../diagrams/layout7.xml"/><Relationship Id="rId9" Type="http://schemas.openxmlformats.org/officeDocument/2006/relationships/diagramQuickStyle" Target="../diagrams/quickStyle7.xml"/><Relationship Id="rId10" Type="http://schemas.openxmlformats.org/officeDocument/2006/relationships/diagramColors" Target="../diagrams/colors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microsoft.com/office/2007/relationships/hdphoto" Target="../media/hdphoto1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251520" y="4149080"/>
            <a:ext cx="6480048" cy="936104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it-IT" sz="1800" b="1" dirty="0" smtClean="0">
                <a:latin typeface="+mj-lt"/>
              </a:rPr>
              <a:t>Cemin</a:t>
            </a:r>
            <a:r>
              <a:rPr lang="it-IT" sz="1800" dirty="0" smtClean="0">
                <a:latin typeface="+mj-lt"/>
              </a:rPr>
              <a:t> Stefano</a:t>
            </a:r>
          </a:p>
          <a:p>
            <a:pPr>
              <a:spcBef>
                <a:spcPts val="0"/>
              </a:spcBef>
            </a:pPr>
            <a:r>
              <a:rPr lang="it-IT" sz="1800" b="1" dirty="0" smtClean="0">
                <a:latin typeface="+mj-lt"/>
              </a:rPr>
              <a:t>Madonia</a:t>
            </a:r>
            <a:r>
              <a:rPr lang="it-IT" sz="1800" dirty="0" smtClean="0">
                <a:latin typeface="+mj-lt"/>
              </a:rPr>
              <a:t> Tommaso</a:t>
            </a:r>
          </a:p>
          <a:p>
            <a:pPr>
              <a:spcBef>
                <a:spcPts val="0"/>
              </a:spcBef>
            </a:pPr>
            <a:r>
              <a:rPr lang="it-IT" sz="1800" b="1" dirty="0" smtClean="0">
                <a:latin typeface="+mj-lt"/>
              </a:rPr>
              <a:t>Marogna</a:t>
            </a:r>
            <a:r>
              <a:rPr lang="it-IT" sz="1800" dirty="0" smtClean="0">
                <a:latin typeface="+mj-lt"/>
              </a:rPr>
              <a:t> Luca</a:t>
            </a:r>
            <a:endParaRPr lang="it-IT" sz="1800" dirty="0">
              <a:latin typeface="+mj-lt"/>
            </a:endParaRPr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51520" y="3068960"/>
            <a:ext cx="6480048" cy="1152128"/>
          </a:xfrm>
        </p:spPr>
        <p:txBody>
          <a:bodyPr>
            <a:normAutofit/>
            <a:scene3d>
              <a:camera prst="orthographicFront"/>
              <a:lightRig rig="brightRoom" dir="t"/>
            </a:scene3d>
            <a:sp3d contourW="6350" prstMaterial="plastic">
              <a:bevelT w="20320" h="20320" prst="angle"/>
              <a:contourClr>
                <a:schemeClr val="accent1">
                  <a:tint val="100000"/>
                  <a:shade val="100000"/>
                  <a:hueMod val="100000"/>
                  <a:satMod val="100000"/>
                </a:schemeClr>
              </a:contourClr>
            </a:sp3d>
          </a:bodyPr>
          <a:lstStyle/>
          <a:p>
            <a:pPr algn="l"/>
            <a:r>
              <a:rPr lang="it-IT" sz="6600" cap="none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DynamiCal</a:t>
            </a:r>
            <a:endParaRPr lang="it-IT" sz="6600" dirty="0">
              <a:ln/>
              <a:solidFill>
                <a:schemeClr val="accent1"/>
              </a:solidFill>
              <a:effectLst>
                <a:outerShdw blurRad="19685" dist="12700" dir="5400000" algn="tl" rotWithShape="0">
                  <a:schemeClr val="accent1">
                    <a:satMod val="130000"/>
                    <a:alpha val="60000"/>
                  </a:schemeClr>
                </a:outerShdw>
                <a:reflection blurRad="10000" stA="55000" endPos="48000" dist="500" dir="5400000" sy="-100000" algn="bl" rotWithShape="0"/>
              </a:effectLst>
            </a:endParaRPr>
          </a:p>
        </p:txBody>
      </p:sp>
      <p:pic>
        <p:nvPicPr>
          <p:cNvPr id="4" name="Immagine 3" descr="C:\Users\Tommaso\AppData\Local\Microsoft\Windows\INetCache\Content.Word\iconfinal.png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1056" y="5301208"/>
            <a:ext cx="1295400" cy="12293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540871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/>
          <p:cNvSpPr>
            <a:spLocks noGrp="1"/>
          </p:cNvSpPr>
          <p:nvPr>
            <p:ph type="title"/>
          </p:nvPr>
        </p:nvSpPr>
        <p:spPr>
          <a:xfrm>
            <a:off x="107504" y="355847"/>
            <a:ext cx="8856984" cy="1054394"/>
          </a:xfrm>
        </p:spPr>
        <p:txBody>
          <a:bodyPr/>
          <a:lstStyle/>
          <a:p>
            <a:r>
              <a:rPr lang="it-IT" spc="0" dirty="0" smtClean="0"/>
              <a:t>Diagramma delle classi di progettazione</a:t>
            </a:r>
            <a:endParaRPr lang="it-IT" spc="0" dirty="0"/>
          </a:p>
        </p:txBody>
      </p:sp>
      <p:pic>
        <p:nvPicPr>
          <p:cNvPr id="4" name="FactoryNormal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988" r="42194" b="2122"/>
          <a:stretch/>
        </p:blipFill>
        <p:spPr>
          <a:xfrm>
            <a:off x="2265819" y="5445225"/>
            <a:ext cx="2666221" cy="1080120"/>
          </a:xfrm>
          <a:prstGeom prst="rect">
            <a:avLst/>
          </a:prstGeom>
        </p:spPr>
      </p:pic>
      <p:pic>
        <p:nvPicPr>
          <p:cNvPr id="9" name="CalendarioNormal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b="63414"/>
          <a:stretch/>
        </p:blipFill>
        <p:spPr>
          <a:xfrm>
            <a:off x="2265819" y="1695783"/>
            <a:ext cx="4612362" cy="1805225"/>
          </a:xfrm>
          <a:prstGeom prst="rect">
            <a:avLst/>
          </a:prstGeom>
        </p:spPr>
      </p:pic>
      <p:pic>
        <p:nvPicPr>
          <p:cNvPr id="5" name="TopNormal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5819" y="1695782"/>
            <a:ext cx="4612362" cy="4934273"/>
          </a:xfrm>
          <a:prstGeom prst="rect">
            <a:avLst/>
          </a:prstGeom>
        </p:spPr>
      </p:pic>
      <p:pic>
        <p:nvPicPr>
          <p:cNvPr id="6" name="BackFaded1"/>
          <p:cNvPicPr/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6586" b="29837"/>
          <a:stretch/>
        </p:blipFill>
        <p:spPr>
          <a:xfrm>
            <a:off x="2265819" y="3501008"/>
            <a:ext cx="4612362" cy="1656780"/>
          </a:xfrm>
          <a:prstGeom prst="rect">
            <a:avLst/>
          </a:prstGeom>
        </p:spPr>
      </p:pic>
      <p:pic>
        <p:nvPicPr>
          <p:cNvPr id="7" name="BackFaded2"/>
          <p:cNvPicPr/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9367" t="70150"/>
          <a:stretch/>
        </p:blipFill>
        <p:spPr>
          <a:xfrm>
            <a:off x="5004047" y="5157192"/>
            <a:ext cx="1874133" cy="1472863"/>
          </a:xfrm>
          <a:prstGeom prst="rect">
            <a:avLst/>
          </a:prstGeom>
        </p:spPr>
      </p:pic>
      <p:sp>
        <p:nvSpPr>
          <p:cNvPr id="8" name="Factory"/>
          <p:cNvSpPr txBox="1"/>
          <p:nvPr/>
        </p:nvSpPr>
        <p:spPr>
          <a:xfrm>
            <a:off x="467544" y="5800619"/>
            <a:ext cx="1615250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it-IT" dirty="0" smtClean="0">
                <a:latin typeface="+mj-lt"/>
              </a:rPr>
              <a:t>Pattern </a:t>
            </a:r>
            <a:r>
              <a:rPr lang="it-IT" dirty="0" err="1" smtClean="0">
                <a:latin typeface="+mj-lt"/>
              </a:rPr>
              <a:t>Factory</a:t>
            </a:r>
            <a:endParaRPr lang="it-IT" dirty="0">
              <a:latin typeface="+mj-lt"/>
            </a:endParaRPr>
          </a:p>
        </p:txBody>
      </p:sp>
      <p:sp>
        <p:nvSpPr>
          <p:cNvPr id="10" name="DIP"/>
          <p:cNvSpPr txBox="1"/>
          <p:nvPr/>
        </p:nvSpPr>
        <p:spPr>
          <a:xfrm>
            <a:off x="5437622" y="2449734"/>
            <a:ext cx="3138551" cy="36933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it-IT" dirty="0" err="1" smtClean="0">
                <a:latin typeface="+mj-lt"/>
              </a:rPr>
              <a:t>Dependency</a:t>
            </a:r>
            <a:r>
              <a:rPr lang="it-IT" dirty="0" smtClean="0">
                <a:latin typeface="+mj-lt"/>
              </a:rPr>
              <a:t> </a:t>
            </a:r>
            <a:r>
              <a:rPr lang="it-IT" dirty="0" err="1" smtClean="0">
                <a:latin typeface="+mj-lt"/>
              </a:rPr>
              <a:t>Inversion</a:t>
            </a:r>
            <a:r>
              <a:rPr lang="it-IT" dirty="0" smtClean="0">
                <a:latin typeface="+mj-lt"/>
              </a:rPr>
              <a:t> </a:t>
            </a:r>
            <a:r>
              <a:rPr lang="it-IT" dirty="0" err="1" smtClean="0">
                <a:latin typeface="+mj-lt"/>
              </a:rPr>
              <a:t>Principle</a:t>
            </a:r>
            <a:endParaRPr lang="it-IT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031926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/>
          <p:cNvSpPr>
            <a:spLocks noGrp="1"/>
          </p:cNvSpPr>
          <p:nvPr>
            <p:ph type="title"/>
          </p:nvPr>
        </p:nvSpPr>
        <p:spPr>
          <a:xfrm>
            <a:off x="107504" y="355847"/>
            <a:ext cx="8856984" cy="1054394"/>
          </a:xfrm>
        </p:spPr>
        <p:txBody>
          <a:bodyPr/>
          <a:lstStyle/>
          <a:p>
            <a:r>
              <a:rPr lang="it-IT" spc="0" dirty="0" smtClean="0"/>
              <a:t>Diagramma delle classi di progettazione</a:t>
            </a:r>
            <a:endParaRPr lang="it-IT" spc="0" dirty="0"/>
          </a:p>
        </p:txBody>
      </p:sp>
      <p:pic>
        <p:nvPicPr>
          <p:cNvPr id="4" name="TopNormal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928" y="2708920"/>
            <a:ext cx="7764145" cy="275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05699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/>
          <p:cNvSpPr>
            <a:spLocks noGrp="1"/>
          </p:cNvSpPr>
          <p:nvPr>
            <p:ph type="title"/>
          </p:nvPr>
        </p:nvSpPr>
        <p:spPr>
          <a:xfrm>
            <a:off x="107504" y="355847"/>
            <a:ext cx="8856984" cy="1054394"/>
          </a:xfrm>
        </p:spPr>
        <p:txBody>
          <a:bodyPr/>
          <a:lstStyle/>
          <a:p>
            <a:r>
              <a:rPr lang="it-IT" spc="0" dirty="0" smtClean="0"/>
              <a:t>Diagramma delle classi di progettazione</a:t>
            </a:r>
            <a:endParaRPr lang="it-IT" spc="0" dirty="0"/>
          </a:p>
        </p:txBody>
      </p:sp>
      <p:pic>
        <p:nvPicPr>
          <p:cNvPr id="4" name="VoceFactory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337" t="78229" r="1442" b="7257"/>
          <a:stretch/>
        </p:blipFill>
        <p:spPr>
          <a:xfrm>
            <a:off x="6660233" y="5589240"/>
            <a:ext cx="1368152" cy="720080"/>
          </a:xfrm>
          <a:prstGeom prst="rect">
            <a:avLst/>
          </a:prstGeom>
        </p:spPr>
      </p:pic>
      <p:pic>
        <p:nvPicPr>
          <p:cNvPr id="6" name="PeriodoTempo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988" t="46298" r="24710" b="20320"/>
          <a:stretch/>
        </p:blipFill>
        <p:spPr>
          <a:xfrm>
            <a:off x="4499992" y="4005064"/>
            <a:ext cx="1872208" cy="1656184"/>
          </a:xfrm>
          <a:prstGeom prst="rect">
            <a:avLst/>
          </a:prstGeom>
        </p:spPr>
      </p:pic>
      <p:pic>
        <p:nvPicPr>
          <p:cNvPr id="7" name="Voce&lt;T&gt;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360" t="40493" b="26125"/>
          <a:stretch/>
        </p:blipFill>
        <p:spPr>
          <a:xfrm>
            <a:off x="6804248" y="3717032"/>
            <a:ext cx="1326775" cy="1656184"/>
          </a:xfrm>
          <a:prstGeom prst="rect">
            <a:avLst/>
          </a:prstGeom>
        </p:spPr>
      </p:pic>
      <p:pic>
        <p:nvPicPr>
          <p:cNvPr id="8" name="IVoce"/>
          <p:cNvPicPr/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407" t="26079" r="5488" b="59406"/>
          <a:stretch/>
        </p:blipFill>
        <p:spPr>
          <a:xfrm>
            <a:off x="7092279" y="2996951"/>
            <a:ext cx="648073" cy="720081"/>
          </a:xfrm>
          <a:prstGeom prst="rect">
            <a:avLst/>
          </a:prstGeom>
        </p:spPr>
      </p:pic>
      <p:pic>
        <p:nvPicPr>
          <p:cNvPr id="5" name="TopNormal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977" y="1708106"/>
            <a:ext cx="7118047" cy="4961254"/>
          </a:xfrm>
          <a:prstGeom prst="rect">
            <a:avLst/>
          </a:prstGeom>
        </p:spPr>
      </p:pic>
      <p:pic>
        <p:nvPicPr>
          <p:cNvPr id="9" name="BackFaded1"/>
          <p:cNvPicPr/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1" r="51012"/>
          <a:stretch/>
        </p:blipFill>
        <p:spPr>
          <a:xfrm>
            <a:off x="1012977" y="1708106"/>
            <a:ext cx="3487015" cy="4961254"/>
          </a:xfrm>
          <a:prstGeom prst="rect">
            <a:avLst/>
          </a:prstGeom>
        </p:spPr>
      </p:pic>
      <p:pic>
        <p:nvPicPr>
          <p:cNvPr id="10" name="BackFaded2"/>
          <p:cNvPicPr/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8908" r="14673" b="53702"/>
          <a:stretch/>
        </p:blipFill>
        <p:spPr>
          <a:xfrm>
            <a:off x="4499993" y="1708106"/>
            <a:ext cx="2592288" cy="2296958"/>
          </a:xfrm>
          <a:prstGeom prst="rect">
            <a:avLst/>
          </a:prstGeom>
        </p:spPr>
      </p:pic>
      <p:pic>
        <p:nvPicPr>
          <p:cNvPr id="11" name="BackFaded3"/>
          <p:cNvPicPr/>
          <p:nvPr/>
        </p:nvPicPr>
        <p:blipFill rotWithShape="1">
          <a:blip r:embed="rId5" cstate="print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5407" b="74140"/>
          <a:stretch/>
        </p:blipFill>
        <p:spPr>
          <a:xfrm>
            <a:off x="7092280" y="1713960"/>
            <a:ext cx="1038743" cy="1282992"/>
          </a:xfrm>
          <a:prstGeom prst="rect">
            <a:avLst/>
          </a:prstGeom>
        </p:spPr>
      </p:pic>
      <p:sp>
        <p:nvSpPr>
          <p:cNvPr id="13" name="Factory"/>
          <p:cNvSpPr txBox="1"/>
          <p:nvPr/>
        </p:nvSpPr>
        <p:spPr>
          <a:xfrm>
            <a:off x="6608690" y="6217083"/>
            <a:ext cx="1615250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it-IT" dirty="0" smtClean="0">
                <a:latin typeface="+mj-lt"/>
              </a:rPr>
              <a:t>Pattern </a:t>
            </a:r>
            <a:r>
              <a:rPr lang="it-IT" dirty="0" err="1" smtClean="0">
                <a:latin typeface="+mj-lt"/>
              </a:rPr>
              <a:t>Factory</a:t>
            </a:r>
            <a:endParaRPr lang="it-IT" dirty="0">
              <a:latin typeface="+mj-lt"/>
            </a:endParaRPr>
          </a:p>
        </p:txBody>
      </p:sp>
      <p:sp>
        <p:nvSpPr>
          <p:cNvPr id="14" name="DIP"/>
          <p:cNvSpPr txBox="1"/>
          <p:nvPr/>
        </p:nvSpPr>
        <p:spPr>
          <a:xfrm>
            <a:off x="5773210" y="2591615"/>
            <a:ext cx="3138551" cy="36933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it-IT" dirty="0" err="1" smtClean="0">
                <a:latin typeface="+mj-lt"/>
              </a:rPr>
              <a:t>Dependency</a:t>
            </a:r>
            <a:r>
              <a:rPr lang="it-IT" dirty="0" smtClean="0">
                <a:latin typeface="+mj-lt"/>
              </a:rPr>
              <a:t> </a:t>
            </a:r>
            <a:r>
              <a:rPr lang="it-IT" dirty="0" err="1" smtClean="0">
                <a:latin typeface="+mj-lt"/>
              </a:rPr>
              <a:t>Inversion</a:t>
            </a:r>
            <a:r>
              <a:rPr lang="it-IT" dirty="0" smtClean="0">
                <a:latin typeface="+mj-lt"/>
              </a:rPr>
              <a:t> </a:t>
            </a:r>
            <a:r>
              <a:rPr lang="it-IT" dirty="0" err="1" smtClean="0">
                <a:latin typeface="+mj-lt"/>
              </a:rPr>
              <a:t>Principle</a:t>
            </a:r>
            <a:endParaRPr lang="it-IT" dirty="0">
              <a:latin typeface="+mj-lt"/>
            </a:endParaRPr>
          </a:p>
        </p:txBody>
      </p:sp>
      <p:sp>
        <p:nvSpPr>
          <p:cNvPr id="15" name="DIP"/>
          <p:cNvSpPr txBox="1"/>
          <p:nvPr/>
        </p:nvSpPr>
        <p:spPr>
          <a:xfrm>
            <a:off x="4100798" y="3455712"/>
            <a:ext cx="2958630" cy="36933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it-IT" dirty="0" smtClean="0">
                <a:latin typeface="+mj-lt"/>
              </a:rPr>
              <a:t>Single </a:t>
            </a:r>
            <a:r>
              <a:rPr lang="it-IT" dirty="0" err="1" smtClean="0">
                <a:latin typeface="+mj-lt"/>
              </a:rPr>
              <a:t>Responsibility</a:t>
            </a:r>
            <a:r>
              <a:rPr lang="it-IT" dirty="0" smtClean="0">
                <a:latin typeface="+mj-lt"/>
              </a:rPr>
              <a:t> </a:t>
            </a:r>
            <a:r>
              <a:rPr lang="it-IT" dirty="0" err="1" smtClean="0">
                <a:latin typeface="+mj-lt"/>
              </a:rPr>
              <a:t>Principle</a:t>
            </a:r>
            <a:endParaRPr lang="it-IT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4891822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/>
          <p:cNvSpPr>
            <a:spLocks noGrp="1"/>
          </p:cNvSpPr>
          <p:nvPr>
            <p:ph type="title"/>
          </p:nvPr>
        </p:nvSpPr>
        <p:spPr>
          <a:xfrm>
            <a:off x="107504" y="355847"/>
            <a:ext cx="8856984" cy="1054394"/>
          </a:xfrm>
        </p:spPr>
        <p:txBody>
          <a:bodyPr/>
          <a:lstStyle/>
          <a:p>
            <a:r>
              <a:rPr lang="it-IT" spc="0" dirty="0" smtClean="0"/>
              <a:t>Diagramma delle classi di progettazione</a:t>
            </a:r>
            <a:endParaRPr lang="it-IT" spc="0" dirty="0"/>
          </a:p>
        </p:txBody>
      </p:sp>
      <p:pic>
        <p:nvPicPr>
          <p:cNvPr id="7" name="BackNormal2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11" t="19603" r="36367" b="30500"/>
          <a:stretch/>
        </p:blipFill>
        <p:spPr>
          <a:xfrm>
            <a:off x="2051720" y="2924944"/>
            <a:ext cx="3744416" cy="2016224"/>
          </a:xfrm>
          <a:prstGeom prst="rect">
            <a:avLst/>
          </a:prstGeom>
        </p:spPr>
      </p:pic>
      <p:pic>
        <p:nvPicPr>
          <p:cNvPr id="6" name="BackNormal1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500"/>
          <a:stretch/>
        </p:blipFill>
        <p:spPr>
          <a:xfrm>
            <a:off x="179512" y="4941168"/>
            <a:ext cx="8826574" cy="1232447"/>
          </a:xfrm>
          <a:prstGeom prst="rect">
            <a:avLst/>
          </a:prstGeom>
        </p:spPr>
      </p:pic>
      <p:pic>
        <p:nvPicPr>
          <p:cNvPr id="13" name="FiltroFactory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12" t="33859" b="30500"/>
          <a:stretch/>
        </p:blipFill>
        <p:spPr>
          <a:xfrm>
            <a:off x="6156176" y="3501007"/>
            <a:ext cx="2849910" cy="1440161"/>
          </a:xfrm>
          <a:prstGeom prst="rect">
            <a:avLst/>
          </a:prstGeom>
        </p:spPr>
      </p:pic>
      <p:pic>
        <p:nvPicPr>
          <p:cNvPr id="8" name="IFiltro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527" r="46157" b="80398"/>
          <a:stretch/>
        </p:blipFill>
        <p:spPr>
          <a:xfrm>
            <a:off x="3491880" y="2132855"/>
            <a:ext cx="1440160" cy="792089"/>
          </a:xfrm>
          <a:prstGeom prst="rect">
            <a:avLst/>
          </a:prstGeom>
        </p:spPr>
      </p:pic>
      <p:pic>
        <p:nvPicPr>
          <p:cNvPr id="5" name="IFiltraggio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6131" b="78615"/>
          <a:stretch/>
        </p:blipFill>
        <p:spPr>
          <a:xfrm>
            <a:off x="179512" y="2132857"/>
            <a:ext cx="1224136" cy="864096"/>
          </a:xfrm>
          <a:prstGeom prst="rect">
            <a:avLst/>
          </a:prstGeom>
        </p:spPr>
      </p:pic>
      <p:pic>
        <p:nvPicPr>
          <p:cNvPr id="4" name="TopNormal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2132856"/>
            <a:ext cx="8826574" cy="4040759"/>
          </a:xfrm>
          <a:prstGeom prst="rect">
            <a:avLst/>
          </a:prstGeom>
        </p:spPr>
      </p:pic>
      <p:pic>
        <p:nvPicPr>
          <p:cNvPr id="9" name="BackFaded4"/>
          <p:cNvPicPr/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1385" r="85316" b="30500"/>
          <a:stretch/>
        </p:blipFill>
        <p:spPr>
          <a:xfrm>
            <a:off x="179512" y="2996953"/>
            <a:ext cx="1296144" cy="1944216"/>
          </a:xfrm>
          <a:prstGeom prst="rect">
            <a:avLst/>
          </a:prstGeom>
        </p:spPr>
      </p:pic>
      <p:pic>
        <p:nvPicPr>
          <p:cNvPr id="10" name="BackFaded3"/>
          <p:cNvPicPr/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869" t="3564" r="62473" b="83962"/>
          <a:stretch/>
        </p:blipFill>
        <p:spPr>
          <a:xfrm>
            <a:off x="1403648" y="2276871"/>
            <a:ext cx="2088232" cy="504057"/>
          </a:xfrm>
          <a:prstGeom prst="rect">
            <a:avLst/>
          </a:prstGeom>
        </p:spPr>
      </p:pic>
      <p:pic>
        <p:nvPicPr>
          <p:cNvPr id="14" name="BackFaded2"/>
          <p:cNvPicPr/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211" t="19603" r="36367" b="30500"/>
          <a:stretch/>
        </p:blipFill>
        <p:spPr>
          <a:xfrm>
            <a:off x="2051720" y="2924944"/>
            <a:ext cx="3744416" cy="2016224"/>
          </a:xfrm>
          <a:prstGeom prst="rect">
            <a:avLst/>
          </a:prstGeom>
        </p:spPr>
      </p:pic>
      <p:pic>
        <p:nvPicPr>
          <p:cNvPr id="15" name="BackFaded1"/>
          <p:cNvPicPr/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9500"/>
          <a:stretch/>
        </p:blipFill>
        <p:spPr>
          <a:xfrm>
            <a:off x="179512" y="4941168"/>
            <a:ext cx="8826574" cy="1232447"/>
          </a:xfrm>
          <a:prstGeom prst="rect">
            <a:avLst/>
          </a:prstGeom>
        </p:spPr>
      </p:pic>
      <p:pic>
        <p:nvPicPr>
          <p:cNvPr id="16" name="IFiltroFaded"/>
          <p:cNvPicPr/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7527" r="46157" b="80398"/>
          <a:stretch/>
        </p:blipFill>
        <p:spPr>
          <a:xfrm>
            <a:off x="3491880" y="2132855"/>
            <a:ext cx="1440160" cy="792089"/>
          </a:xfrm>
          <a:prstGeom prst="rect">
            <a:avLst/>
          </a:prstGeom>
        </p:spPr>
      </p:pic>
      <p:sp>
        <p:nvSpPr>
          <p:cNvPr id="11" name="DIP"/>
          <p:cNvSpPr txBox="1"/>
          <p:nvPr/>
        </p:nvSpPr>
        <p:spPr>
          <a:xfrm>
            <a:off x="179512" y="1697237"/>
            <a:ext cx="3138551" cy="36933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it-IT" dirty="0" err="1" smtClean="0">
                <a:latin typeface="+mj-lt"/>
              </a:rPr>
              <a:t>Dependency</a:t>
            </a:r>
            <a:r>
              <a:rPr lang="it-IT" dirty="0" smtClean="0">
                <a:latin typeface="+mj-lt"/>
              </a:rPr>
              <a:t> </a:t>
            </a:r>
            <a:r>
              <a:rPr lang="it-IT" dirty="0" err="1" smtClean="0">
                <a:latin typeface="+mj-lt"/>
              </a:rPr>
              <a:t>Inversion</a:t>
            </a:r>
            <a:r>
              <a:rPr lang="it-IT" dirty="0" smtClean="0">
                <a:latin typeface="+mj-lt"/>
              </a:rPr>
              <a:t> </a:t>
            </a:r>
            <a:r>
              <a:rPr lang="it-IT" dirty="0" err="1" smtClean="0">
                <a:latin typeface="+mj-lt"/>
              </a:rPr>
              <a:t>Principle</a:t>
            </a:r>
            <a:endParaRPr lang="it-IT" dirty="0">
              <a:latin typeface="+mj-lt"/>
            </a:endParaRPr>
          </a:p>
        </p:txBody>
      </p:sp>
      <p:sp>
        <p:nvSpPr>
          <p:cNvPr id="12" name="Factory"/>
          <p:cNvSpPr txBox="1"/>
          <p:nvPr/>
        </p:nvSpPr>
        <p:spPr>
          <a:xfrm>
            <a:off x="6871243" y="3057133"/>
            <a:ext cx="1615250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it-IT" dirty="0" smtClean="0">
                <a:latin typeface="+mj-lt"/>
              </a:rPr>
              <a:t>Pattern </a:t>
            </a:r>
            <a:r>
              <a:rPr lang="it-IT" dirty="0" err="1" smtClean="0">
                <a:latin typeface="+mj-lt"/>
              </a:rPr>
              <a:t>Factory</a:t>
            </a:r>
            <a:endParaRPr lang="it-IT" dirty="0">
              <a:latin typeface="+mj-lt"/>
            </a:endParaRPr>
          </a:p>
        </p:txBody>
      </p:sp>
      <p:sp>
        <p:nvSpPr>
          <p:cNvPr id="17" name="Factory"/>
          <p:cNvSpPr txBox="1"/>
          <p:nvPr/>
        </p:nvSpPr>
        <p:spPr>
          <a:xfrm>
            <a:off x="3203848" y="1688376"/>
            <a:ext cx="1861600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it-IT" dirty="0" smtClean="0">
                <a:latin typeface="+mj-lt"/>
              </a:rPr>
              <a:t>Pattern Decorator</a:t>
            </a:r>
            <a:endParaRPr lang="it-IT" dirty="0">
              <a:latin typeface="+mj-lt"/>
            </a:endParaRPr>
          </a:p>
        </p:txBody>
      </p:sp>
      <p:sp>
        <p:nvSpPr>
          <p:cNvPr id="18" name="Factory"/>
          <p:cNvSpPr txBox="1"/>
          <p:nvPr/>
        </p:nvSpPr>
        <p:spPr>
          <a:xfrm>
            <a:off x="2836408" y="6248763"/>
            <a:ext cx="2596480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it-IT" dirty="0" smtClean="0">
                <a:latin typeface="+mj-lt"/>
              </a:rPr>
              <a:t>Pattern </a:t>
            </a:r>
            <a:r>
              <a:rPr lang="it-IT" dirty="0" err="1" smtClean="0">
                <a:latin typeface="+mj-lt"/>
              </a:rPr>
              <a:t>Template</a:t>
            </a:r>
            <a:r>
              <a:rPr lang="it-IT" dirty="0" smtClean="0">
                <a:latin typeface="+mj-lt"/>
              </a:rPr>
              <a:t> Method</a:t>
            </a:r>
            <a:endParaRPr lang="it-IT" dirty="0">
              <a:latin typeface="+mj-lt"/>
            </a:endParaRPr>
          </a:p>
        </p:txBody>
      </p:sp>
      <p:sp>
        <p:nvSpPr>
          <p:cNvPr id="20" name="DIP"/>
          <p:cNvSpPr txBox="1"/>
          <p:nvPr/>
        </p:nvSpPr>
        <p:spPr>
          <a:xfrm>
            <a:off x="5414152" y="1697237"/>
            <a:ext cx="3138551" cy="36933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it-IT" dirty="0" err="1" smtClean="0">
                <a:latin typeface="+mj-lt"/>
              </a:rPr>
              <a:t>Dependency</a:t>
            </a:r>
            <a:r>
              <a:rPr lang="it-IT" dirty="0" smtClean="0">
                <a:latin typeface="+mj-lt"/>
              </a:rPr>
              <a:t> </a:t>
            </a:r>
            <a:r>
              <a:rPr lang="it-IT" dirty="0" err="1" smtClean="0">
                <a:latin typeface="+mj-lt"/>
              </a:rPr>
              <a:t>Inversion</a:t>
            </a:r>
            <a:r>
              <a:rPr lang="it-IT" dirty="0" smtClean="0">
                <a:latin typeface="+mj-lt"/>
              </a:rPr>
              <a:t> </a:t>
            </a:r>
            <a:r>
              <a:rPr lang="it-IT" dirty="0" err="1" smtClean="0">
                <a:latin typeface="+mj-lt"/>
              </a:rPr>
              <a:t>Principle</a:t>
            </a:r>
            <a:endParaRPr lang="it-IT" dirty="0">
              <a:latin typeface="+mj-lt"/>
            </a:endParaRPr>
          </a:p>
        </p:txBody>
      </p:sp>
      <p:sp>
        <p:nvSpPr>
          <p:cNvPr id="21" name="DIP"/>
          <p:cNvSpPr txBox="1"/>
          <p:nvPr/>
        </p:nvSpPr>
        <p:spPr>
          <a:xfrm>
            <a:off x="5890883" y="2195573"/>
            <a:ext cx="2156360" cy="36933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it-IT" dirty="0" smtClean="0">
                <a:latin typeface="+mj-lt"/>
              </a:rPr>
              <a:t>Open/Close </a:t>
            </a:r>
            <a:r>
              <a:rPr lang="it-IT" dirty="0" err="1" smtClean="0">
                <a:latin typeface="+mj-lt"/>
              </a:rPr>
              <a:t>Principle</a:t>
            </a:r>
            <a:endParaRPr lang="it-IT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7945110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63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05556E-6 4.81481E-6 L 0.26267 0.00625 " pathEditMode="relative" rAng="0" ptsTypes="AA">
                                      <p:cBhvr>
                                        <p:cTn id="42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125" y="301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05556E-6 7.40741E-7 L 0.32466 -0.00046 " pathEditMode="relative" rAng="0" ptsTypes="AA">
                                      <p:cBhvr>
                                        <p:cTn id="44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233" y="-23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0 L -0.38195 0.00532 " pathEditMode="relative" rAng="0" ptsTypes="AA">
                                      <p:cBhvr>
                                        <p:cTn id="4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097" y="255"/>
                                    </p:animMotion>
                                  </p:childTnLst>
                                </p:cTn>
                              </p:par>
                              <p:par>
                                <p:cTn id="47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-3.7037E-6 L -0.32274 -0.00509 " pathEditMode="relative" rAng="0" ptsTypes="AA">
                                      <p:cBhvr>
                                        <p:cTn id="4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128" y="-255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4.07407E-6 L -0.32674 -4.07407E-6 " pathEditMode="relative" rAng="0" ptsTypes="AA">
                                      <p:cBhvr>
                                        <p:cTn id="50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337" y="0"/>
                                    </p:animMotion>
                                  </p:childTnLst>
                                </p:cTn>
                              </p:par>
                              <p:par>
                                <p:cTn id="51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4.44444E-6 L -0.36841 -0.00533 " pathEditMode="relative" rAng="0" ptsTypes="AA">
                                      <p:cBhvr>
                                        <p:cTn id="52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420" y="-278"/>
                                    </p:animMotion>
                                  </p:childTnLst>
                                </p:cTn>
                              </p:par>
                              <p:par>
                                <p:cTn id="5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12" grpId="0" animBg="1"/>
      <p:bldP spid="12" grpId="1" animBg="1"/>
      <p:bldP spid="17" grpId="0" animBg="1"/>
      <p:bldP spid="18" grpId="0" animBg="1"/>
      <p:bldP spid="20" grpId="0" animBg="1"/>
      <p:bldP spid="21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Design </a:t>
            </a:r>
            <a:r>
              <a:rPr lang="it-IT" dirty="0" err="1" smtClean="0"/>
              <a:t>Patterns</a:t>
            </a:r>
            <a:endParaRPr lang="it-IT" dirty="0"/>
          </a:p>
        </p:txBody>
      </p:sp>
      <p:graphicFrame>
        <p:nvGraphicFramePr>
          <p:cNvPr id="4" name="DiagrammaFactory"/>
          <p:cNvGraphicFramePr/>
          <p:nvPr>
            <p:extLst>
              <p:ext uri="{D42A27DB-BD31-4B8C-83A1-F6EECF244321}">
                <p14:modId xmlns:p14="http://schemas.microsoft.com/office/powerpoint/2010/main" val="1509317939"/>
              </p:ext>
            </p:extLst>
          </p:nvPr>
        </p:nvGraphicFramePr>
        <p:xfrm>
          <a:off x="78900" y="1730496"/>
          <a:ext cx="3804084" cy="25360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Factory"/>
          <p:cNvSpPr txBox="1"/>
          <p:nvPr/>
        </p:nvSpPr>
        <p:spPr>
          <a:xfrm>
            <a:off x="438940" y="2810616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 smtClean="0">
                <a:solidFill>
                  <a:schemeClr val="bg1"/>
                </a:solidFill>
              </a:rPr>
              <a:t>Factory</a:t>
            </a:r>
            <a:endParaRPr lang="it-IT" dirty="0">
              <a:solidFill>
                <a:schemeClr val="bg1"/>
              </a:solidFill>
            </a:endParaRPr>
          </a:p>
        </p:txBody>
      </p:sp>
      <p:graphicFrame>
        <p:nvGraphicFramePr>
          <p:cNvPr id="6" name="DiagrammaMVP"/>
          <p:cNvGraphicFramePr/>
          <p:nvPr>
            <p:extLst>
              <p:ext uri="{D42A27DB-BD31-4B8C-83A1-F6EECF244321}">
                <p14:modId xmlns:p14="http://schemas.microsoft.com/office/powerpoint/2010/main" val="473886057"/>
              </p:ext>
            </p:extLst>
          </p:nvPr>
        </p:nvGraphicFramePr>
        <p:xfrm>
          <a:off x="3141350" y="1705459"/>
          <a:ext cx="3804084" cy="25360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7" name="MVP"/>
          <p:cNvSpPr txBox="1"/>
          <p:nvPr/>
        </p:nvSpPr>
        <p:spPr>
          <a:xfrm>
            <a:off x="3357374" y="2604155"/>
            <a:ext cx="96051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1400" dirty="0" smtClean="0">
                <a:solidFill>
                  <a:schemeClr val="bg1"/>
                </a:solidFill>
              </a:rPr>
              <a:t>Model</a:t>
            </a:r>
          </a:p>
          <a:p>
            <a:pPr algn="ctr"/>
            <a:r>
              <a:rPr lang="it-IT" sz="1400" dirty="0" err="1" smtClean="0">
                <a:solidFill>
                  <a:schemeClr val="bg1"/>
                </a:solidFill>
              </a:rPr>
              <a:t>View</a:t>
            </a:r>
            <a:endParaRPr lang="it-IT" sz="1400" dirty="0" smtClean="0">
              <a:solidFill>
                <a:schemeClr val="bg1"/>
              </a:solidFill>
            </a:endParaRPr>
          </a:p>
          <a:p>
            <a:pPr algn="ctr"/>
            <a:r>
              <a:rPr lang="it-IT" sz="1400" dirty="0" err="1" smtClean="0">
                <a:solidFill>
                  <a:schemeClr val="bg1"/>
                </a:solidFill>
              </a:rPr>
              <a:t>Presenter</a:t>
            </a:r>
            <a:endParaRPr lang="it-IT" sz="1400" dirty="0">
              <a:solidFill>
                <a:schemeClr val="bg1"/>
              </a:solidFill>
            </a:endParaRPr>
          </a:p>
        </p:txBody>
      </p:sp>
      <p:graphicFrame>
        <p:nvGraphicFramePr>
          <p:cNvPr id="8" name="DiagrammaObserver"/>
          <p:cNvGraphicFramePr/>
          <p:nvPr>
            <p:extLst>
              <p:ext uri="{D42A27DB-BD31-4B8C-83A1-F6EECF244321}">
                <p14:modId xmlns:p14="http://schemas.microsoft.com/office/powerpoint/2010/main" val="2728932226"/>
              </p:ext>
            </p:extLst>
          </p:nvPr>
        </p:nvGraphicFramePr>
        <p:xfrm>
          <a:off x="6228184" y="1727254"/>
          <a:ext cx="3804084" cy="25360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sp>
        <p:nvSpPr>
          <p:cNvPr id="10" name="Observer"/>
          <p:cNvSpPr txBox="1"/>
          <p:nvPr/>
        </p:nvSpPr>
        <p:spPr>
          <a:xfrm>
            <a:off x="6282220" y="2788821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err="1" smtClean="0">
                <a:solidFill>
                  <a:schemeClr val="bg1"/>
                </a:solidFill>
              </a:rPr>
              <a:t>Observer</a:t>
            </a:r>
            <a:endParaRPr lang="it-IT" dirty="0">
              <a:solidFill>
                <a:schemeClr val="bg1"/>
              </a:solidFill>
            </a:endParaRPr>
          </a:p>
        </p:txBody>
      </p:sp>
      <p:graphicFrame>
        <p:nvGraphicFramePr>
          <p:cNvPr id="11" name="DiagrammaDecorator"/>
          <p:cNvGraphicFramePr/>
          <p:nvPr>
            <p:extLst>
              <p:ext uri="{D42A27DB-BD31-4B8C-83A1-F6EECF244321}">
                <p14:modId xmlns:p14="http://schemas.microsoft.com/office/powerpoint/2010/main" val="3330452108"/>
              </p:ext>
            </p:extLst>
          </p:nvPr>
        </p:nvGraphicFramePr>
        <p:xfrm>
          <a:off x="1619672" y="4005064"/>
          <a:ext cx="3804084" cy="25360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7" r:lo="rId18" r:qs="rId19" r:cs="rId20"/>
          </a:graphicData>
        </a:graphic>
      </p:graphicFrame>
      <p:sp>
        <p:nvSpPr>
          <p:cNvPr id="12" name="Decorator"/>
          <p:cNvSpPr txBox="1"/>
          <p:nvPr/>
        </p:nvSpPr>
        <p:spPr>
          <a:xfrm>
            <a:off x="1855438" y="5070467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>
                <a:solidFill>
                  <a:schemeClr val="bg1"/>
                </a:solidFill>
              </a:rPr>
              <a:t>Decorator</a:t>
            </a:r>
            <a:endParaRPr lang="it-IT" dirty="0">
              <a:solidFill>
                <a:schemeClr val="bg1"/>
              </a:solidFill>
            </a:endParaRPr>
          </a:p>
        </p:txBody>
      </p:sp>
      <p:graphicFrame>
        <p:nvGraphicFramePr>
          <p:cNvPr id="15" name="DiagrammaTemplate"/>
          <p:cNvGraphicFramePr/>
          <p:nvPr>
            <p:extLst>
              <p:ext uri="{D42A27DB-BD31-4B8C-83A1-F6EECF244321}">
                <p14:modId xmlns:p14="http://schemas.microsoft.com/office/powerpoint/2010/main" val="3780754701"/>
              </p:ext>
            </p:extLst>
          </p:nvPr>
        </p:nvGraphicFramePr>
        <p:xfrm>
          <a:off x="4987682" y="4077072"/>
          <a:ext cx="3804084" cy="25360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2" r:lo="rId23" r:qs="rId24" r:cs="rId25"/>
          </a:graphicData>
        </a:graphic>
      </p:graphicFrame>
      <p:sp>
        <p:nvSpPr>
          <p:cNvPr id="16" name="Template"/>
          <p:cNvSpPr txBox="1"/>
          <p:nvPr/>
        </p:nvSpPr>
        <p:spPr>
          <a:xfrm>
            <a:off x="5220072" y="5070467"/>
            <a:ext cx="9101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1400" dirty="0" err="1" smtClean="0">
                <a:solidFill>
                  <a:schemeClr val="bg1"/>
                </a:solidFill>
              </a:rPr>
              <a:t>Template</a:t>
            </a:r>
            <a:endParaRPr lang="it-IT" sz="1400" dirty="0" smtClean="0">
              <a:solidFill>
                <a:schemeClr val="bg1"/>
              </a:solidFill>
            </a:endParaRPr>
          </a:p>
          <a:p>
            <a:pPr algn="ctr"/>
            <a:r>
              <a:rPr lang="it-IT" sz="1400" dirty="0" smtClean="0">
                <a:solidFill>
                  <a:schemeClr val="bg1"/>
                </a:solidFill>
              </a:rPr>
              <a:t>Method</a:t>
            </a:r>
            <a:endParaRPr lang="it-IT" sz="1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42798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Design </a:t>
            </a:r>
            <a:r>
              <a:rPr lang="it-IT" dirty="0" err="1" smtClean="0"/>
              <a:t>Principles</a:t>
            </a:r>
            <a:endParaRPr lang="it-IT" dirty="0"/>
          </a:p>
        </p:txBody>
      </p:sp>
      <p:graphicFrame>
        <p:nvGraphicFramePr>
          <p:cNvPr id="4" name="DiagrammaDIP"/>
          <p:cNvGraphicFramePr/>
          <p:nvPr>
            <p:extLst>
              <p:ext uri="{D42A27DB-BD31-4B8C-83A1-F6EECF244321}">
                <p14:modId xmlns:p14="http://schemas.microsoft.com/office/powerpoint/2010/main" val="4266528100"/>
              </p:ext>
            </p:extLst>
          </p:nvPr>
        </p:nvGraphicFramePr>
        <p:xfrm>
          <a:off x="374645" y="1915162"/>
          <a:ext cx="3804084" cy="25360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DIP"/>
          <p:cNvSpPr txBox="1"/>
          <p:nvPr/>
        </p:nvSpPr>
        <p:spPr>
          <a:xfrm>
            <a:off x="899592" y="2973487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>
                <a:solidFill>
                  <a:schemeClr val="bg1"/>
                </a:solidFill>
              </a:rPr>
              <a:t>DIP</a:t>
            </a:r>
            <a:endParaRPr lang="it-IT" dirty="0">
              <a:solidFill>
                <a:schemeClr val="bg1"/>
              </a:solidFill>
            </a:endParaRPr>
          </a:p>
        </p:txBody>
      </p:sp>
      <p:graphicFrame>
        <p:nvGraphicFramePr>
          <p:cNvPr id="8" name="DiagrammaOCP"/>
          <p:cNvGraphicFramePr/>
          <p:nvPr>
            <p:extLst>
              <p:ext uri="{D42A27DB-BD31-4B8C-83A1-F6EECF244321}">
                <p14:modId xmlns:p14="http://schemas.microsoft.com/office/powerpoint/2010/main" val="4204663788"/>
              </p:ext>
            </p:extLst>
          </p:nvPr>
        </p:nvGraphicFramePr>
        <p:xfrm>
          <a:off x="6228184" y="1727254"/>
          <a:ext cx="3804084" cy="25360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10" name="OCP"/>
          <p:cNvSpPr txBox="1"/>
          <p:nvPr/>
        </p:nvSpPr>
        <p:spPr>
          <a:xfrm>
            <a:off x="6516216" y="2788821"/>
            <a:ext cx="684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>
                <a:solidFill>
                  <a:schemeClr val="bg1"/>
                </a:solidFill>
              </a:rPr>
              <a:t>OCP</a:t>
            </a:r>
            <a:endParaRPr lang="it-IT" dirty="0">
              <a:solidFill>
                <a:schemeClr val="bg1"/>
              </a:solidFill>
            </a:endParaRPr>
          </a:p>
        </p:txBody>
      </p:sp>
      <p:graphicFrame>
        <p:nvGraphicFramePr>
          <p:cNvPr id="11" name="DiagrammaSRP"/>
          <p:cNvGraphicFramePr/>
          <p:nvPr>
            <p:extLst>
              <p:ext uri="{D42A27DB-BD31-4B8C-83A1-F6EECF244321}">
                <p14:modId xmlns:p14="http://schemas.microsoft.com/office/powerpoint/2010/main" val="3601452490"/>
              </p:ext>
            </p:extLst>
          </p:nvPr>
        </p:nvGraphicFramePr>
        <p:xfrm>
          <a:off x="3203848" y="3717032"/>
          <a:ext cx="3804084" cy="25360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sp>
        <p:nvSpPr>
          <p:cNvPr id="12" name="SRP"/>
          <p:cNvSpPr txBox="1"/>
          <p:nvPr/>
        </p:nvSpPr>
        <p:spPr>
          <a:xfrm>
            <a:off x="3707904" y="4810639"/>
            <a:ext cx="6591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 smtClean="0">
                <a:solidFill>
                  <a:schemeClr val="bg1"/>
                </a:solidFill>
              </a:rPr>
              <a:t>SRP</a:t>
            </a:r>
            <a:endParaRPr lang="it-IT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87757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83568" y="1844824"/>
            <a:ext cx="7467600" cy="4525963"/>
          </a:xfrm>
        </p:spPr>
        <p:txBody>
          <a:bodyPr anchor="ctr">
            <a:normAutofit/>
          </a:bodyPr>
          <a:lstStyle/>
          <a:p>
            <a:pPr marL="36576" indent="0">
              <a:buNone/>
            </a:pPr>
            <a:r>
              <a:rPr lang="it-IT" sz="2200" dirty="0">
                <a:solidFill>
                  <a:srgbClr val="534949"/>
                </a:solidFill>
              </a:rPr>
              <a:t>Si vuole realizzare un'</a:t>
            </a:r>
            <a:r>
              <a:rPr lang="it-IT" sz="2200" b="1" dirty="0">
                <a:solidFill>
                  <a:srgbClr val="534949"/>
                </a:solidFill>
              </a:rPr>
              <a:t>agenda elettronica</a:t>
            </a:r>
            <a:r>
              <a:rPr lang="it-IT" sz="2200" dirty="0">
                <a:solidFill>
                  <a:srgbClr val="534949"/>
                </a:solidFill>
              </a:rPr>
              <a:t>, con la quale </a:t>
            </a:r>
            <a:r>
              <a:rPr lang="it-IT" sz="2200" dirty="0">
                <a:solidFill>
                  <a:srgbClr val="008000"/>
                </a:solidFill>
              </a:rPr>
              <a:t>tenere organizzati</a:t>
            </a:r>
            <a:r>
              <a:rPr lang="it-IT" sz="2200" dirty="0">
                <a:solidFill>
                  <a:srgbClr val="534949"/>
                </a:solidFill>
              </a:rPr>
              <a:t> i propri </a:t>
            </a:r>
            <a:r>
              <a:rPr lang="it-IT" sz="2200" b="1" dirty="0">
                <a:solidFill>
                  <a:srgbClr val="534949"/>
                </a:solidFill>
              </a:rPr>
              <a:t>calendari</a:t>
            </a:r>
            <a:r>
              <a:rPr lang="it-IT" sz="2200" dirty="0">
                <a:solidFill>
                  <a:srgbClr val="534949"/>
                </a:solidFill>
              </a:rPr>
              <a:t> e </a:t>
            </a:r>
            <a:r>
              <a:rPr lang="it-IT" sz="2200" b="1" dirty="0">
                <a:solidFill>
                  <a:srgbClr val="534949"/>
                </a:solidFill>
              </a:rPr>
              <a:t>impegni</a:t>
            </a:r>
            <a:r>
              <a:rPr lang="it-IT" sz="2200" dirty="0">
                <a:solidFill>
                  <a:srgbClr val="534949"/>
                </a:solidFill>
              </a:rPr>
              <a:t>, che fornisce le seguenti funzionalità:</a:t>
            </a:r>
          </a:p>
          <a:p>
            <a:pPr lvl="0"/>
            <a:r>
              <a:rPr lang="it-IT" sz="2200" dirty="0">
                <a:solidFill>
                  <a:srgbClr val="008000"/>
                </a:solidFill>
              </a:rPr>
              <a:t>Gestire</a:t>
            </a:r>
            <a:r>
              <a:rPr lang="it-IT" sz="2200" dirty="0">
                <a:solidFill>
                  <a:srgbClr val="534949"/>
                </a:solidFill>
              </a:rPr>
              <a:t> più </a:t>
            </a:r>
            <a:r>
              <a:rPr lang="it-IT" sz="2200" b="1" dirty="0">
                <a:solidFill>
                  <a:srgbClr val="534949"/>
                </a:solidFill>
              </a:rPr>
              <a:t>calendari</a:t>
            </a:r>
            <a:r>
              <a:rPr lang="it-IT" sz="2200" dirty="0">
                <a:solidFill>
                  <a:srgbClr val="534949"/>
                </a:solidFill>
              </a:rPr>
              <a:t> ed eventualmente </a:t>
            </a:r>
            <a:r>
              <a:rPr lang="it-IT" sz="2200" dirty="0">
                <a:solidFill>
                  <a:srgbClr val="008000"/>
                </a:solidFill>
              </a:rPr>
              <a:t>condividerli</a:t>
            </a:r>
            <a:r>
              <a:rPr lang="it-IT" sz="2200" dirty="0">
                <a:solidFill>
                  <a:srgbClr val="534949"/>
                </a:solidFill>
              </a:rPr>
              <a:t> con </a:t>
            </a:r>
            <a:r>
              <a:rPr lang="it-IT" sz="2200" b="1" dirty="0">
                <a:solidFill>
                  <a:srgbClr val="534949"/>
                </a:solidFill>
              </a:rPr>
              <a:t>amici</a:t>
            </a:r>
            <a:r>
              <a:rPr lang="it-IT" sz="2200" dirty="0">
                <a:solidFill>
                  <a:srgbClr val="534949"/>
                </a:solidFill>
              </a:rPr>
              <a:t>.</a:t>
            </a:r>
          </a:p>
          <a:p>
            <a:pPr lvl="0"/>
            <a:r>
              <a:rPr lang="it-IT" sz="2200" dirty="0">
                <a:solidFill>
                  <a:srgbClr val="008000"/>
                </a:solidFill>
              </a:rPr>
              <a:t>Aggiungere</a:t>
            </a:r>
            <a:r>
              <a:rPr lang="it-IT" sz="2200" dirty="0">
                <a:solidFill>
                  <a:srgbClr val="534949"/>
                </a:solidFill>
              </a:rPr>
              <a:t>, </a:t>
            </a:r>
            <a:r>
              <a:rPr lang="it-IT" sz="2200" dirty="0">
                <a:solidFill>
                  <a:srgbClr val="008000"/>
                </a:solidFill>
              </a:rPr>
              <a:t>modificare</a:t>
            </a:r>
            <a:r>
              <a:rPr lang="it-IT" sz="2200" dirty="0">
                <a:solidFill>
                  <a:srgbClr val="534949"/>
                </a:solidFill>
              </a:rPr>
              <a:t> e </a:t>
            </a:r>
            <a:r>
              <a:rPr lang="it-IT" sz="2200" dirty="0">
                <a:solidFill>
                  <a:srgbClr val="008000"/>
                </a:solidFill>
              </a:rPr>
              <a:t>rimuovere</a:t>
            </a:r>
            <a:r>
              <a:rPr lang="it-IT" sz="2200" dirty="0">
                <a:solidFill>
                  <a:srgbClr val="534949"/>
                </a:solidFill>
              </a:rPr>
              <a:t> </a:t>
            </a:r>
            <a:r>
              <a:rPr lang="it-IT" sz="2200" b="1" dirty="0">
                <a:solidFill>
                  <a:srgbClr val="534949"/>
                </a:solidFill>
              </a:rPr>
              <a:t>eventi</a:t>
            </a:r>
            <a:r>
              <a:rPr lang="it-IT" sz="2200" dirty="0">
                <a:solidFill>
                  <a:srgbClr val="534949"/>
                </a:solidFill>
              </a:rPr>
              <a:t> da un </a:t>
            </a:r>
            <a:r>
              <a:rPr lang="it-IT" sz="2200" b="1" dirty="0">
                <a:solidFill>
                  <a:srgbClr val="534949"/>
                </a:solidFill>
              </a:rPr>
              <a:t>calendario</a:t>
            </a:r>
            <a:r>
              <a:rPr lang="it-IT" sz="2200" dirty="0">
                <a:solidFill>
                  <a:srgbClr val="534949"/>
                </a:solidFill>
              </a:rPr>
              <a:t>.</a:t>
            </a:r>
          </a:p>
          <a:p>
            <a:pPr lvl="0"/>
            <a:r>
              <a:rPr lang="it-IT" sz="2200" dirty="0">
                <a:solidFill>
                  <a:srgbClr val="008000"/>
                </a:solidFill>
              </a:rPr>
              <a:t>Creare</a:t>
            </a:r>
            <a:r>
              <a:rPr lang="it-IT" sz="2200" dirty="0">
                <a:solidFill>
                  <a:srgbClr val="534949"/>
                </a:solidFill>
              </a:rPr>
              <a:t> </a:t>
            </a:r>
            <a:r>
              <a:rPr lang="it-IT" sz="2200" b="1" dirty="0">
                <a:solidFill>
                  <a:srgbClr val="534949"/>
                </a:solidFill>
              </a:rPr>
              <a:t>modelli</a:t>
            </a:r>
            <a:r>
              <a:rPr lang="it-IT" sz="2200" dirty="0">
                <a:solidFill>
                  <a:srgbClr val="534949"/>
                </a:solidFill>
              </a:rPr>
              <a:t> personalizzati per diverse </a:t>
            </a:r>
            <a:r>
              <a:rPr lang="it-IT" sz="2200" b="1" dirty="0">
                <a:solidFill>
                  <a:srgbClr val="534949"/>
                </a:solidFill>
              </a:rPr>
              <a:t>tipologie di eventi</a:t>
            </a:r>
            <a:r>
              <a:rPr lang="it-IT" sz="2200" dirty="0">
                <a:solidFill>
                  <a:srgbClr val="534949"/>
                </a:solidFill>
              </a:rPr>
              <a:t>.</a:t>
            </a:r>
          </a:p>
          <a:p>
            <a:pPr lvl="0"/>
            <a:r>
              <a:rPr lang="it-IT" sz="2200" dirty="0">
                <a:solidFill>
                  <a:srgbClr val="008000"/>
                </a:solidFill>
              </a:rPr>
              <a:t>Trovare</a:t>
            </a:r>
            <a:r>
              <a:rPr lang="it-IT" sz="2200" dirty="0">
                <a:solidFill>
                  <a:srgbClr val="534949"/>
                </a:solidFill>
              </a:rPr>
              <a:t>, in modo facile e veloce, gli </a:t>
            </a:r>
            <a:r>
              <a:rPr lang="it-IT" sz="2200" b="1" dirty="0">
                <a:solidFill>
                  <a:srgbClr val="534949"/>
                </a:solidFill>
              </a:rPr>
              <a:t>eventi</a:t>
            </a:r>
            <a:r>
              <a:rPr lang="it-IT" sz="2200" dirty="0">
                <a:solidFill>
                  <a:srgbClr val="534949"/>
                </a:solidFill>
              </a:rPr>
              <a:t> che soddisfano determinati </a:t>
            </a:r>
            <a:r>
              <a:rPr lang="it-IT" sz="2200" b="1" dirty="0">
                <a:solidFill>
                  <a:srgbClr val="534949"/>
                </a:solidFill>
              </a:rPr>
              <a:t>parametri di ricerca</a:t>
            </a:r>
            <a:r>
              <a:rPr lang="it-IT" sz="2200" dirty="0" smtClean="0">
                <a:solidFill>
                  <a:srgbClr val="534949"/>
                </a:solidFill>
              </a:rPr>
              <a:t>.</a:t>
            </a:r>
            <a:endParaRPr lang="it-IT" sz="2200" dirty="0">
              <a:solidFill>
                <a:srgbClr val="534949"/>
              </a:solidFill>
            </a:endParaRPr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Descrizione del problema</a:t>
            </a:r>
            <a:endParaRPr lang="it-IT" dirty="0"/>
          </a:p>
        </p:txBody>
      </p:sp>
      <p:sp>
        <p:nvSpPr>
          <p:cNvPr id="4" name="Segnaposto contenuto 2"/>
          <p:cNvSpPr txBox="1">
            <a:spLocks/>
          </p:cNvSpPr>
          <p:nvPr/>
        </p:nvSpPr>
        <p:spPr>
          <a:xfrm>
            <a:off x="539552" y="1916832"/>
            <a:ext cx="8064896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7432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sz="2000" kern="1200" spc="15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486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§"/>
              <a:defRPr sz="1800" kern="1200" spc="1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 pitchFamily="2" charset="2"/>
              <a:buChar char="§"/>
              <a:defRPr sz="1600" kern="1200" spc="1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09728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 pitchFamily="2" charset="2"/>
              <a:buChar char="§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" pitchFamily="2" charset="2"/>
              <a:buChar char="§"/>
              <a:defRPr sz="1300" kern="1200" spc="1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§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82880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§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 pitchFamily="2" charset="2"/>
              <a:buChar char="§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377440" indent="-18288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Wingdings" pitchFamily="2" charset="2"/>
              <a:buChar char="§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6576" indent="0">
              <a:buFont typeface="Wingdings 2" pitchFamily="18" charset="2"/>
              <a:buNone/>
            </a:pPr>
            <a:r>
              <a:rPr lang="it-IT" sz="2200" dirty="0" smtClean="0">
                <a:solidFill>
                  <a:srgbClr val="534949"/>
                </a:solidFill>
              </a:rPr>
              <a:t>Ogni </a:t>
            </a:r>
            <a:r>
              <a:rPr lang="it-IT" sz="2200" b="1" dirty="0" smtClean="0">
                <a:solidFill>
                  <a:srgbClr val="534949"/>
                </a:solidFill>
              </a:rPr>
              <a:t>calendario</a:t>
            </a:r>
            <a:r>
              <a:rPr lang="it-IT" sz="2200" dirty="0" smtClean="0">
                <a:solidFill>
                  <a:srgbClr val="534949"/>
                </a:solidFill>
              </a:rPr>
              <a:t> è </a:t>
            </a:r>
            <a:r>
              <a:rPr lang="it-IT" sz="2200" dirty="0" smtClean="0">
                <a:solidFill>
                  <a:srgbClr val="008000"/>
                </a:solidFill>
              </a:rPr>
              <a:t>identificato</a:t>
            </a:r>
            <a:r>
              <a:rPr lang="it-IT" sz="2200" dirty="0" smtClean="0">
                <a:solidFill>
                  <a:srgbClr val="534949"/>
                </a:solidFill>
              </a:rPr>
              <a:t> univocamente da un </a:t>
            </a:r>
            <a:r>
              <a:rPr lang="it-IT" sz="2200" b="1" dirty="0" smtClean="0">
                <a:solidFill>
                  <a:srgbClr val="534949"/>
                </a:solidFill>
              </a:rPr>
              <a:t>nome</a:t>
            </a:r>
            <a:r>
              <a:rPr lang="it-IT" sz="2200" dirty="0" smtClean="0">
                <a:solidFill>
                  <a:srgbClr val="534949"/>
                </a:solidFill>
              </a:rPr>
              <a:t> e può contenere più </a:t>
            </a:r>
            <a:r>
              <a:rPr lang="it-IT" sz="2200" b="1" dirty="0" smtClean="0">
                <a:solidFill>
                  <a:srgbClr val="534949"/>
                </a:solidFill>
              </a:rPr>
              <a:t>eventi</a:t>
            </a:r>
            <a:r>
              <a:rPr lang="it-IT" sz="2200" dirty="0" smtClean="0">
                <a:solidFill>
                  <a:srgbClr val="534949"/>
                </a:solidFill>
              </a:rPr>
              <a:t>. </a:t>
            </a:r>
            <a:r>
              <a:rPr lang="it-IT" sz="2200" dirty="0" smtClean="0">
                <a:solidFill>
                  <a:srgbClr val="008000"/>
                </a:solidFill>
              </a:rPr>
              <a:t>Deve essere possibile creare</a:t>
            </a:r>
            <a:r>
              <a:rPr lang="it-IT" sz="2200" dirty="0" smtClean="0">
                <a:solidFill>
                  <a:srgbClr val="534949"/>
                </a:solidFill>
              </a:rPr>
              <a:t> </a:t>
            </a:r>
            <a:r>
              <a:rPr lang="it-IT" sz="2200" b="1" dirty="0" smtClean="0">
                <a:solidFill>
                  <a:srgbClr val="534949"/>
                </a:solidFill>
              </a:rPr>
              <a:t>calendari in locale</a:t>
            </a:r>
            <a:r>
              <a:rPr lang="it-IT" sz="2200" dirty="0" smtClean="0">
                <a:solidFill>
                  <a:srgbClr val="534949"/>
                </a:solidFill>
              </a:rPr>
              <a:t> o </a:t>
            </a:r>
            <a:r>
              <a:rPr lang="it-IT" sz="2200" dirty="0" smtClean="0">
                <a:solidFill>
                  <a:srgbClr val="008000"/>
                </a:solidFill>
              </a:rPr>
              <a:t>condividere</a:t>
            </a:r>
            <a:r>
              <a:rPr lang="it-IT" sz="2200" dirty="0" smtClean="0">
                <a:solidFill>
                  <a:srgbClr val="534949"/>
                </a:solidFill>
              </a:rPr>
              <a:t> </a:t>
            </a:r>
            <a:r>
              <a:rPr lang="it-IT" sz="2200" b="1" dirty="0" smtClean="0">
                <a:solidFill>
                  <a:srgbClr val="534949"/>
                </a:solidFill>
              </a:rPr>
              <a:t>calendari in remoto </a:t>
            </a:r>
            <a:r>
              <a:rPr lang="it-IT" sz="2200" dirty="0" smtClean="0">
                <a:solidFill>
                  <a:srgbClr val="534949"/>
                </a:solidFill>
              </a:rPr>
              <a:t>con altri amici. Un </a:t>
            </a:r>
            <a:r>
              <a:rPr lang="it-IT" sz="2200" b="1" dirty="0" smtClean="0">
                <a:solidFill>
                  <a:srgbClr val="534949"/>
                </a:solidFill>
              </a:rPr>
              <a:t>amico</a:t>
            </a:r>
            <a:r>
              <a:rPr lang="it-IT" sz="2200" dirty="0" smtClean="0">
                <a:solidFill>
                  <a:srgbClr val="534949"/>
                </a:solidFill>
              </a:rPr>
              <a:t> è </a:t>
            </a:r>
            <a:r>
              <a:rPr lang="it-IT" sz="2200" dirty="0" smtClean="0">
                <a:solidFill>
                  <a:srgbClr val="008000"/>
                </a:solidFill>
              </a:rPr>
              <a:t>identificato</a:t>
            </a:r>
            <a:r>
              <a:rPr lang="it-IT" sz="2200" dirty="0" smtClean="0">
                <a:solidFill>
                  <a:srgbClr val="534949"/>
                </a:solidFill>
              </a:rPr>
              <a:t> univocamente dal proprio </a:t>
            </a:r>
            <a:r>
              <a:rPr lang="it-IT" sz="2200" b="1" dirty="0" smtClean="0">
                <a:solidFill>
                  <a:srgbClr val="534949"/>
                </a:solidFill>
              </a:rPr>
              <a:t>indirizzo email</a:t>
            </a:r>
            <a:r>
              <a:rPr lang="it-IT" sz="2200" dirty="0" smtClean="0">
                <a:solidFill>
                  <a:srgbClr val="534949"/>
                </a:solidFill>
              </a:rPr>
              <a:t>.</a:t>
            </a:r>
            <a:endParaRPr lang="it-IT" sz="2200" dirty="0">
              <a:solidFill>
                <a:srgbClr val="534949"/>
              </a:solidFill>
            </a:endParaRPr>
          </a:p>
        </p:txBody>
      </p:sp>
      <p:sp>
        <p:nvSpPr>
          <p:cNvPr id="5" name="Segnaposto contenuto 2"/>
          <p:cNvSpPr txBox="1">
            <a:spLocks/>
          </p:cNvSpPr>
          <p:nvPr/>
        </p:nvSpPr>
        <p:spPr>
          <a:xfrm>
            <a:off x="395536" y="1844824"/>
            <a:ext cx="8280920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7432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sz="2000" kern="1200" spc="15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486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§"/>
              <a:defRPr sz="1800" kern="1200" spc="1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 pitchFamily="2" charset="2"/>
              <a:buChar char="§"/>
              <a:defRPr sz="1600" kern="1200" spc="1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09728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 pitchFamily="2" charset="2"/>
              <a:buChar char="§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" pitchFamily="2" charset="2"/>
              <a:buChar char="§"/>
              <a:defRPr sz="1300" kern="1200" spc="1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§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82880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§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 pitchFamily="2" charset="2"/>
              <a:buChar char="§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377440" indent="-18288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Wingdings" pitchFamily="2" charset="2"/>
              <a:buChar char="§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6576" indent="0">
              <a:buFont typeface="Wingdings 2" pitchFamily="18" charset="2"/>
              <a:buNone/>
            </a:pPr>
            <a:r>
              <a:rPr lang="it-IT" sz="2200" dirty="0" smtClean="0">
                <a:solidFill>
                  <a:srgbClr val="534949"/>
                </a:solidFill>
              </a:rPr>
              <a:t>Un </a:t>
            </a:r>
            <a:r>
              <a:rPr lang="it-IT" sz="2200" b="1" dirty="0" smtClean="0">
                <a:solidFill>
                  <a:srgbClr val="534949"/>
                </a:solidFill>
              </a:rPr>
              <a:t>evento</a:t>
            </a:r>
            <a:r>
              <a:rPr lang="it-IT" sz="2200" dirty="0" smtClean="0">
                <a:solidFill>
                  <a:srgbClr val="534949"/>
                </a:solidFill>
              </a:rPr>
              <a:t> </a:t>
            </a:r>
            <a:r>
              <a:rPr lang="it-IT" sz="2200" dirty="0" smtClean="0">
                <a:solidFill>
                  <a:srgbClr val="008000"/>
                </a:solidFill>
              </a:rPr>
              <a:t>appartiene</a:t>
            </a:r>
            <a:r>
              <a:rPr lang="it-IT" sz="2200" dirty="0" smtClean="0">
                <a:solidFill>
                  <a:srgbClr val="534949"/>
                </a:solidFill>
              </a:rPr>
              <a:t> ad uno e un solo </a:t>
            </a:r>
            <a:r>
              <a:rPr lang="it-IT" sz="2200" b="1" dirty="0" smtClean="0">
                <a:solidFill>
                  <a:srgbClr val="534949"/>
                </a:solidFill>
              </a:rPr>
              <a:t>calendario</a:t>
            </a:r>
            <a:r>
              <a:rPr lang="it-IT" sz="2200" dirty="0" smtClean="0">
                <a:solidFill>
                  <a:srgbClr val="534949"/>
                </a:solidFill>
              </a:rPr>
              <a:t> ed </a:t>
            </a:r>
            <a:r>
              <a:rPr lang="it-IT" sz="2200" dirty="0" smtClean="0">
                <a:solidFill>
                  <a:srgbClr val="008000"/>
                </a:solidFill>
              </a:rPr>
              <a:t>è caratterizzato</a:t>
            </a:r>
            <a:r>
              <a:rPr lang="it-IT" sz="2200" dirty="0" smtClean="0">
                <a:solidFill>
                  <a:srgbClr val="534949"/>
                </a:solidFill>
              </a:rPr>
              <a:t> da un </a:t>
            </a:r>
            <a:r>
              <a:rPr lang="it-IT" sz="2200" b="1" dirty="0" smtClean="0">
                <a:solidFill>
                  <a:srgbClr val="534949"/>
                </a:solidFill>
              </a:rPr>
              <a:t>nome</a:t>
            </a:r>
            <a:r>
              <a:rPr lang="it-IT" sz="2200" dirty="0" smtClean="0">
                <a:solidFill>
                  <a:srgbClr val="534949"/>
                </a:solidFill>
              </a:rPr>
              <a:t>, una </a:t>
            </a:r>
            <a:r>
              <a:rPr lang="it-IT" sz="2200" b="1" dirty="0" smtClean="0">
                <a:solidFill>
                  <a:srgbClr val="534949"/>
                </a:solidFill>
              </a:rPr>
              <a:t>data</a:t>
            </a:r>
            <a:r>
              <a:rPr lang="it-IT" sz="2200" dirty="0" smtClean="0">
                <a:solidFill>
                  <a:srgbClr val="534949"/>
                </a:solidFill>
              </a:rPr>
              <a:t>, una </a:t>
            </a:r>
            <a:r>
              <a:rPr lang="it-IT" sz="2200" b="1" dirty="0" smtClean="0">
                <a:solidFill>
                  <a:srgbClr val="534949"/>
                </a:solidFill>
              </a:rPr>
              <a:t>durata (in minuti)</a:t>
            </a:r>
            <a:r>
              <a:rPr lang="it-IT" sz="2200" dirty="0" smtClean="0">
                <a:solidFill>
                  <a:srgbClr val="534949"/>
                </a:solidFill>
              </a:rPr>
              <a:t> e una </a:t>
            </a:r>
            <a:r>
              <a:rPr lang="it-IT" sz="2200" b="1" dirty="0" smtClean="0">
                <a:solidFill>
                  <a:srgbClr val="534949"/>
                </a:solidFill>
              </a:rPr>
              <a:t>periodicità</a:t>
            </a:r>
            <a:r>
              <a:rPr lang="it-IT" sz="2200" dirty="0" smtClean="0">
                <a:solidFill>
                  <a:srgbClr val="534949"/>
                </a:solidFill>
              </a:rPr>
              <a:t>, inoltre </a:t>
            </a:r>
            <a:r>
              <a:rPr lang="it-IT" sz="2200" dirty="0" smtClean="0">
                <a:solidFill>
                  <a:srgbClr val="008000"/>
                </a:solidFill>
              </a:rPr>
              <a:t>può avere </a:t>
            </a:r>
            <a:r>
              <a:rPr lang="it-IT" sz="2200" dirty="0" smtClean="0">
                <a:solidFill>
                  <a:srgbClr val="534949"/>
                </a:solidFill>
              </a:rPr>
              <a:t>un </a:t>
            </a:r>
            <a:r>
              <a:rPr lang="it-IT" sz="2200" b="1" dirty="0" smtClean="0">
                <a:solidFill>
                  <a:srgbClr val="534949"/>
                </a:solidFill>
              </a:rPr>
              <a:t>luogo</a:t>
            </a:r>
            <a:r>
              <a:rPr lang="it-IT" sz="2200" dirty="0" smtClean="0">
                <a:solidFill>
                  <a:srgbClr val="534949"/>
                </a:solidFill>
              </a:rPr>
              <a:t> e una </a:t>
            </a:r>
            <a:r>
              <a:rPr lang="it-IT" sz="2200" b="1" dirty="0" smtClean="0">
                <a:solidFill>
                  <a:srgbClr val="534949"/>
                </a:solidFill>
              </a:rPr>
              <a:t>descrizione</a:t>
            </a:r>
            <a:r>
              <a:rPr lang="it-IT" sz="2200" dirty="0" smtClean="0">
                <a:solidFill>
                  <a:srgbClr val="534949"/>
                </a:solidFill>
              </a:rPr>
              <a:t>. La </a:t>
            </a:r>
            <a:r>
              <a:rPr lang="it-IT" sz="2200" b="1" dirty="0" smtClean="0">
                <a:solidFill>
                  <a:srgbClr val="534949"/>
                </a:solidFill>
              </a:rPr>
              <a:t>periodicità di un evento</a:t>
            </a:r>
            <a:r>
              <a:rPr lang="it-IT" sz="2200" dirty="0" smtClean="0">
                <a:solidFill>
                  <a:srgbClr val="534949"/>
                </a:solidFill>
              </a:rPr>
              <a:t> </a:t>
            </a:r>
            <a:r>
              <a:rPr lang="it-IT" sz="2200" dirty="0" smtClean="0">
                <a:solidFill>
                  <a:srgbClr val="008000"/>
                </a:solidFill>
              </a:rPr>
              <a:t>descrive</a:t>
            </a:r>
            <a:r>
              <a:rPr lang="it-IT" sz="2200" dirty="0" smtClean="0">
                <a:solidFill>
                  <a:srgbClr val="534949"/>
                </a:solidFill>
              </a:rPr>
              <a:t> in che modo un </a:t>
            </a:r>
            <a:r>
              <a:rPr lang="it-IT" sz="2200" b="1" dirty="0" smtClean="0">
                <a:solidFill>
                  <a:srgbClr val="534949"/>
                </a:solidFill>
              </a:rPr>
              <a:t>evento</a:t>
            </a:r>
            <a:r>
              <a:rPr lang="it-IT" sz="2200" dirty="0" smtClean="0">
                <a:solidFill>
                  <a:srgbClr val="534949"/>
                </a:solidFill>
              </a:rPr>
              <a:t> </a:t>
            </a:r>
            <a:r>
              <a:rPr lang="it-IT" sz="2200" dirty="0" smtClean="0">
                <a:solidFill>
                  <a:srgbClr val="008000"/>
                </a:solidFill>
              </a:rPr>
              <a:t>si ripete nel tempo </a:t>
            </a:r>
            <a:r>
              <a:rPr lang="it-IT" sz="2200" dirty="0" smtClean="0">
                <a:solidFill>
                  <a:srgbClr val="534949"/>
                </a:solidFill>
              </a:rPr>
              <a:t>(</a:t>
            </a:r>
            <a:r>
              <a:rPr lang="it-IT" sz="2200" b="1" dirty="0" smtClean="0">
                <a:solidFill>
                  <a:srgbClr val="534949"/>
                </a:solidFill>
              </a:rPr>
              <a:t>mai</a:t>
            </a:r>
            <a:r>
              <a:rPr lang="it-IT" sz="2200" dirty="0" smtClean="0">
                <a:solidFill>
                  <a:srgbClr val="534949"/>
                </a:solidFill>
              </a:rPr>
              <a:t>, ogni tot </a:t>
            </a:r>
            <a:r>
              <a:rPr lang="it-IT" sz="2200" b="1" dirty="0" smtClean="0">
                <a:solidFill>
                  <a:srgbClr val="534949"/>
                </a:solidFill>
              </a:rPr>
              <a:t>giorni/settimane/mesi/anni</a:t>
            </a:r>
            <a:r>
              <a:rPr lang="it-IT" sz="2200" dirty="0" smtClean="0">
                <a:solidFill>
                  <a:srgbClr val="534949"/>
                </a:solidFill>
              </a:rPr>
              <a:t>). Durante la </a:t>
            </a:r>
            <a:r>
              <a:rPr lang="it-IT" sz="2200" dirty="0" smtClean="0">
                <a:solidFill>
                  <a:srgbClr val="008000"/>
                </a:solidFill>
              </a:rPr>
              <a:t>creazione</a:t>
            </a:r>
            <a:r>
              <a:rPr lang="it-IT" sz="2200" dirty="0" smtClean="0">
                <a:solidFill>
                  <a:srgbClr val="534949"/>
                </a:solidFill>
              </a:rPr>
              <a:t> di un </a:t>
            </a:r>
            <a:r>
              <a:rPr lang="it-IT" sz="2200" b="1" dirty="0" smtClean="0">
                <a:solidFill>
                  <a:srgbClr val="534949"/>
                </a:solidFill>
              </a:rPr>
              <a:t>evento</a:t>
            </a:r>
            <a:r>
              <a:rPr lang="it-IT" sz="2200" dirty="0" smtClean="0">
                <a:solidFill>
                  <a:srgbClr val="534949"/>
                </a:solidFill>
              </a:rPr>
              <a:t> </a:t>
            </a:r>
            <a:r>
              <a:rPr lang="it-IT" sz="2200" dirty="0" smtClean="0">
                <a:solidFill>
                  <a:srgbClr val="008000"/>
                </a:solidFill>
              </a:rPr>
              <a:t>è necessario assegnare </a:t>
            </a:r>
            <a:r>
              <a:rPr lang="it-IT" sz="2200" dirty="0" smtClean="0">
                <a:solidFill>
                  <a:srgbClr val="534949"/>
                </a:solidFill>
              </a:rPr>
              <a:t>un </a:t>
            </a:r>
            <a:r>
              <a:rPr lang="it-IT" sz="2200" b="1" dirty="0" smtClean="0">
                <a:solidFill>
                  <a:srgbClr val="534949"/>
                </a:solidFill>
              </a:rPr>
              <a:t>modello</a:t>
            </a:r>
            <a:r>
              <a:rPr lang="it-IT" sz="2200" dirty="0" smtClean="0">
                <a:solidFill>
                  <a:srgbClr val="534949"/>
                </a:solidFill>
              </a:rPr>
              <a:t> all'</a:t>
            </a:r>
            <a:r>
              <a:rPr lang="it-IT" sz="2200" b="1" dirty="0" smtClean="0">
                <a:solidFill>
                  <a:srgbClr val="534949"/>
                </a:solidFill>
              </a:rPr>
              <a:t>evento</a:t>
            </a:r>
            <a:r>
              <a:rPr lang="it-IT" sz="2200" dirty="0" smtClean="0">
                <a:solidFill>
                  <a:srgbClr val="534949"/>
                </a:solidFill>
              </a:rPr>
              <a:t> e scegliere un </a:t>
            </a:r>
            <a:r>
              <a:rPr lang="it-IT" sz="2200" b="1" dirty="0" smtClean="0">
                <a:solidFill>
                  <a:srgbClr val="534949"/>
                </a:solidFill>
              </a:rPr>
              <a:t>calendario</a:t>
            </a:r>
            <a:r>
              <a:rPr lang="it-IT" sz="2200" dirty="0" smtClean="0">
                <a:solidFill>
                  <a:srgbClr val="534949"/>
                </a:solidFill>
              </a:rPr>
              <a:t> cui aggiungere l’</a:t>
            </a:r>
            <a:r>
              <a:rPr lang="it-IT" sz="2200" b="1" dirty="0" smtClean="0">
                <a:solidFill>
                  <a:srgbClr val="534949"/>
                </a:solidFill>
              </a:rPr>
              <a:t>evento</a:t>
            </a:r>
            <a:r>
              <a:rPr lang="it-IT" sz="2200" dirty="0" smtClean="0">
                <a:solidFill>
                  <a:srgbClr val="534949"/>
                </a:solidFill>
              </a:rPr>
              <a:t>. </a:t>
            </a:r>
            <a:endParaRPr lang="it-IT" sz="2200" dirty="0">
              <a:solidFill>
                <a:srgbClr val="534949"/>
              </a:solidFill>
            </a:endParaRPr>
          </a:p>
        </p:txBody>
      </p:sp>
      <p:sp>
        <p:nvSpPr>
          <p:cNvPr id="6" name="Segnaposto contenuto 2"/>
          <p:cNvSpPr txBox="1">
            <a:spLocks/>
          </p:cNvSpPr>
          <p:nvPr/>
        </p:nvSpPr>
        <p:spPr>
          <a:xfrm>
            <a:off x="467544" y="1916832"/>
            <a:ext cx="8208912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7432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sz="2000" kern="1200" spc="15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486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§"/>
              <a:defRPr sz="1800" kern="1200" spc="1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 pitchFamily="2" charset="2"/>
              <a:buChar char="§"/>
              <a:defRPr sz="1600" kern="1200" spc="1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09728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 pitchFamily="2" charset="2"/>
              <a:buChar char="§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" pitchFamily="2" charset="2"/>
              <a:buChar char="§"/>
              <a:defRPr sz="1300" kern="1200" spc="1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§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82880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§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 pitchFamily="2" charset="2"/>
              <a:buChar char="§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377440" indent="-18288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Wingdings" pitchFamily="2" charset="2"/>
              <a:buChar char="§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6576" indent="0">
              <a:buFont typeface="Wingdings 2" pitchFamily="18" charset="2"/>
              <a:buNone/>
            </a:pPr>
            <a:r>
              <a:rPr lang="it-IT" sz="2200" dirty="0" smtClean="0">
                <a:solidFill>
                  <a:srgbClr val="534949"/>
                </a:solidFill>
              </a:rPr>
              <a:t>Un </a:t>
            </a:r>
            <a:r>
              <a:rPr lang="it-IT" sz="2200" b="1" dirty="0" smtClean="0">
                <a:solidFill>
                  <a:srgbClr val="534949"/>
                </a:solidFill>
              </a:rPr>
              <a:t>modello di evento </a:t>
            </a:r>
            <a:r>
              <a:rPr lang="it-IT" sz="2200" dirty="0" smtClean="0">
                <a:solidFill>
                  <a:srgbClr val="534949"/>
                </a:solidFill>
              </a:rPr>
              <a:t>è personalizzabile dall'</a:t>
            </a:r>
            <a:r>
              <a:rPr lang="it-IT" sz="2200" b="1" dirty="0" smtClean="0">
                <a:solidFill>
                  <a:srgbClr val="534949"/>
                </a:solidFill>
              </a:rPr>
              <a:t>utente</a:t>
            </a:r>
            <a:r>
              <a:rPr lang="it-IT" sz="2200" dirty="0" smtClean="0">
                <a:solidFill>
                  <a:srgbClr val="534949"/>
                </a:solidFill>
              </a:rPr>
              <a:t> e </a:t>
            </a:r>
            <a:r>
              <a:rPr lang="it-IT" sz="2200" dirty="0" smtClean="0">
                <a:solidFill>
                  <a:srgbClr val="008000"/>
                </a:solidFill>
              </a:rPr>
              <a:t>contiene</a:t>
            </a:r>
            <a:r>
              <a:rPr lang="it-IT" sz="2200" dirty="0" smtClean="0">
                <a:solidFill>
                  <a:srgbClr val="534949"/>
                </a:solidFill>
              </a:rPr>
              <a:t> una </a:t>
            </a:r>
            <a:r>
              <a:rPr lang="it-IT" sz="2200" b="1" dirty="0" smtClean="0">
                <a:solidFill>
                  <a:srgbClr val="534949"/>
                </a:solidFill>
              </a:rPr>
              <a:t>lista ordinata di voci</a:t>
            </a:r>
            <a:r>
              <a:rPr lang="it-IT" sz="2200" dirty="0" smtClean="0">
                <a:solidFill>
                  <a:srgbClr val="534949"/>
                </a:solidFill>
              </a:rPr>
              <a:t> che </a:t>
            </a:r>
            <a:r>
              <a:rPr lang="it-IT" sz="2200" dirty="0" smtClean="0">
                <a:solidFill>
                  <a:srgbClr val="008000"/>
                </a:solidFill>
              </a:rPr>
              <a:t>descrivono</a:t>
            </a:r>
            <a:r>
              <a:rPr lang="it-IT" sz="2200" dirty="0" smtClean="0">
                <a:solidFill>
                  <a:srgbClr val="534949"/>
                </a:solidFill>
              </a:rPr>
              <a:t> </a:t>
            </a:r>
            <a:r>
              <a:rPr lang="it-IT" sz="2200" b="1" dirty="0" smtClean="0">
                <a:solidFill>
                  <a:srgbClr val="534949"/>
                </a:solidFill>
              </a:rPr>
              <a:t>campi aggiuntivi </a:t>
            </a:r>
            <a:r>
              <a:rPr lang="it-IT" sz="2200" dirty="0" smtClean="0">
                <a:solidFill>
                  <a:srgbClr val="534949"/>
                </a:solidFill>
              </a:rPr>
              <a:t>dell'</a:t>
            </a:r>
            <a:r>
              <a:rPr lang="it-IT" sz="2200" b="1" dirty="0" smtClean="0">
                <a:solidFill>
                  <a:srgbClr val="534949"/>
                </a:solidFill>
              </a:rPr>
              <a:t>evento</a:t>
            </a:r>
            <a:r>
              <a:rPr lang="it-IT" sz="2200" dirty="0" smtClean="0">
                <a:solidFill>
                  <a:srgbClr val="534949"/>
                </a:solidFill>
              </a:rPr>
              <a:t>; ogni </a:t>
            </a:r>
            <a:r>
              <a:rPr lang="it-IT" sz="2200" b="1" dirty="0" smtClean="0">
                <a:solidFill>
                  <a:srgbClr val="534949"/>
                </a:solidFill>
              </a:rPr>
              <a:t>modello</a:t>
            </a:r>
            <a:r>
              <a:rPr lang="it-IT" sz="2200" dirty="0" smtClean="0">
                <a:solidFill>
                  <a:srgbClr val="534949"/>
                </a:solidFill>
              </a:rPr>
              <a:t> </a:t>
            </a:r>
            <a:r>
              <a:rPr lang="it-IT" sz="2200" dirty="0" smtClean="0">
                <a:solidFill>
                  <a:srgbClr val="008000"/>
                </a:solidFill>
              </a:rPr>
              <a:t>è identificato</a:t>
            </a:r>
            <a:r>
              <a:rPr lang="it-IT" sz="2200" dirty="0" smtClean="0">
                <a:solidFill>
                  <a:srgbClr val="534949"/>
                </a:solidFill>
              </a:rPr>
              <a:t> univocamente da un </a:t>
            </a:r>
            <a:r>
              <a:rPr lang="it-IT" sz="2200" b="1" dirty="0" smtClean="0">
                <a:solidFill>
                  <a:srgbClr val="534949"/>
                </a:solidFill>
              </a:rPr>
              <a:t>nome</a:t>
            </a:r>
            <a:r>
              <a:rPr lang="it-IT" sz="2200" dirty="0" smtClean="0">
                <a:solidFill>
                  <a:srgbClr val="534949"/>
                </a:solidFill>
              </a:rPr>
              <a:t> che </a:t>
            </a:r>
            <a:r>
              <a:rPr lang="it-IT" sz="2200" dirty="0" smtClean="0">
                <a:solidFill>
                  <a:srgbClr val="008000"/>
                </a:solidFill>
              </a:rPr>
              <a:t>non può essere modificato </a:t>
            </a:r>
            <a:r>
              <a:rPr lang="it-IT" sz="2200" dirty="0" smtClean="0">
                <a:solidFill>
                  <a:srgbClr val="534949"/>
                </a:solidFill>
              </a:rPr>
              <a:t>una volta che il </a:t>
            </a:r>
            <a:r>
              <a:rPr lang="it-IT" sz="2200" b="1" dirty="0" smtClean="0">
                <a:solidFill>
                  <a:srgbClr val="534949"/>
                </a:solidFill>
              </a:rPr>
              <a:t>modello</a:t>
            </a:r>
            <a:r>
              <a:rPr lang="it-IT" sz="2200" dirty="0" smtClean="0">
                <a:solidFill>
                  <a:srgbClr val="534949"/>
                </a:solidFill>
              </a:rPr>
              <a:t> è stato creato. Sarà presente un </a:t>
            </a:r>
            <a:r>
              <a:rPr lang="it-IT" sz="2200" b="1" dirty="0" smtClean="0">
                <a:solidFill>
                  <a:srgbClr val="534949"/>
                </a:solidFill>
              </a:rPr>
              <a:t>modello di evento di default </a:t>
            </a:r>
            <a:r>
              <a:rPr lang="it-IT" sz="2200" dirty="0" smtClean="0">
                <a:solidFill>
                  <a:srgbClr val="534949"/>
                </a:solidFill>
              </a:rPr>
              <a:t>che </a:t>
            </a:r>
            <a:r>
              <a:rPr lang="it-IT" sz="2200" dirty="0" smtClean="0">
                <a:solidFill>
                  <a:srgbClr val="008000"/>
                </a:solidFill>
              </a:rPr>
              <a:t>non contiene </a:t>
            </a:r>
            <a:r>
              <a:rPr lang="it-IT" sz="2200" b="1" dirty="0" smtClean="0">
                <a:solidFill>
                  <a:srgbClr val="534949"/>
                </a:solidFill>
              </a:rPr>
              <a:t>voci</a:t>
            </a:r>
            <a:r>
              <a:rPr lang="it-IT" sz="2200" dirty="0" smtClean="0">
                <a:solidFill>
                  <a:srgbClr val="534949"/>
                </a:solidFill>
              </a:rPr>
              <a:t>. Più </a:t>
            </a:r>
            <a:r>
              <a:rPr lang="it-IT" sz="2200" b="1" dirty="0" smtClean="0">
                <a:solidFill>
                  <a:srgbClr val="534949"/>
                </a:solidFill>
              </a:rPr>
              <a:t>eventi</a:t>
            </a:r>
            <a:r>
              <a:rPr lang="it-IT" sz="2200" dirty="0" smtClean="0">
                <a:solidFill>
                  <a:srgbClr val="534949"/>
                </a:solidFill>
              </a:rPr>
              <a:t> </a:t>
            </a:r>
            <a:r>
              <a:rPr lang="it-IT" sz="2200" dirty="0" smtClean="0">
                <a:solidFill>
                  <a:srgbClr val="008000"/>
                </a:solidFill>
              </a:rPr>
              <a:t>possono essere descritti</a:t>
            </a:r>
            <a:r>
              <a:rPr lang="it-IT" sz="2200" dirty="0" smtClean="0">
                <a:solidFill>
                  <a:srgbClr val="534949"/>
                </a:solidFill>
              </a:rPr>
              <a:t> da uno stesso </a:t>
            </a:r>
            <a:r>
              <a:rPr lang="it-IT" sz="2200" b="1" dirty="0" smtClean="0">
                <a:solidFill>
                  <a:srgbClr val="534949"/>
                </a:solidFill>
              </a:rPr>
              <a:t>modello</a:t>
            </a:r>
            <a:r>
              <a:rPr lang="it-IT" sz="2200" dirty="0" smtClean="0">
                <a:solidFill>
                  <a:srgbClr val="534949"/>
                </a:solidFill>
              </a:rPr>
              <a:t> che </a:t>
            </a:r>
            <a:r>
              <a:rPr lang="it-IT" sz="2200" dirty="0" smtClean="0">
                <a:solidFill>
                  <a:srgbClr val="008000"/>
                </a:solidFill>
              </a:rPr>
              <a:t>non può più essere modificato</a:t>
            </a:r>
            <a:r>
              <a:rPr lang="it-IT" sz="2200" dirty="0" smtClean="0">
                <a:solidFill>
                  <a:srgbClr val="534949"/>
                </a:solidFill>
              </a:rPr>
              <a:t> una volta creato e che </a:t>
            </a:r>
            <a:r>
              <a:rPr lang="it-IT" sz="2200" dirty="0" smtClean="0">
                <a:solidFill>
                  <a:srgbClr val="008000"/>
                </a:solidFill>
              </a:rPr>
              <a:t>può essere eliminato </a:t>
            </a:r>
            <a:r>
              <a:rPr lang="it-IT" sz="2200" dirty="0" smtClean="0">
                <a:solidFill>
                  <a:srgbClr val="534949"/>
                </a:solidFill>
              </a:rPr>
              <a:t>solo se non ci sono </a:t>
            </a:r>
            <a:r>
              <a:rPr lang="it-IT" sz="2200" b="1" dirty="0" smtClean="0">
                <a:solidFill>
                  <a:srgbClr val="534949"/>
                </a:solidFill>
              </a:rPr>
              <a:t>eventi </a:t>
            </a:r>
            <a:r>
              <a:rPr lang="it-IT" sz="2200" dirty="0" smtClean="0">
                <a:solidFill>
                  <a:srgbClr val="534949"/>
                </a:solidFill>
              </a:rPr>
              <a:t>descritti da questo.</a:t>
            </a:r>
            <a:endParaRPr lang="it-IT" sz="2200" dirty="0">
              <a:solidFill>
                <a:srgbClr val="534949"/>
              </a:solidFill>
            </a:endParaRPr>
          </a:p>
        </p:txBody>
      </p:sp>
      <p:sp>
        <p:nvSpPr>
          <p:cNvPr id="7" name="Segnaposto contenuto 2"/>
          <p:cNvSpPr txBox="1">
            <a:spLocks/>
          </p:cNvSpPr>
          <p:nvPr/>
        </p:nvSpPr>
        <p:spPr>
          <a:xfrm>
            <a:off x="467544" y="1844824"/>
            <a:ext cx="8064896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7432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sz="2000" kern="1200" spc="15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486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§"/>
              <a:defRPr sz="1800" kern="1200" spc="1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 pitchFamily="2" charset="2"/>
              <a:buChar char="§"/>
              <a:defRPr sz="1600" kern="1200" spc="1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09728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 pitchFamily="2" charset="2"/>
              <a:buChar char="§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" pitchFamily="2" charset="2"/>
              <a:buChar char="§"/>
              <a:defRPr sz="1300" kern="1200" spc="1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§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82880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§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 pitchFamily="2" charset="2"/>
              <a:buChar char="§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377440" indent="-18288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Wingdings" pitchFamily="2" charset="2"/>
              <a:buChar char="§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6576" indent="0">
              <a:buFont typeface="Wingdings 2" pitchFamily="18" charset="2"/>
              <a:buNone/>
            </a:pPr>
            <a:r>
              <a:rPr lang="it-IT" sz="2200" dirty="0" smtClean="0">
                <a:solidFill>
                  <a:srgbClr val="534949"/>
                </a:solidFill>
              </a:rPr>
              <a:t>Ogni </a:t>
            </a:r>
            <a:r>
              <a:rPr lang="it-IT" sz="2200" b="1" dirty="0" smtClean="0">
                <a:solidFill>
                  <a:srgbClr val="534949"/>
                </a:solidFill>
              </a:rPr>
              <a:t>voce</a:t>
            </a:r>
            <a:r>
              <a:rPr lang="it-IT" sz="2200" dirty="0" smtClean="0">
                <a:solidFill>
                  <a:srgbClr val="534949"/>
                </a:solidFill>
              </a:rPr>
              <a:t> </a:t>
            </a:r>
            <a:r>
              <a:rPr lang="it-IT" sz="2200" dirty="0" smtClean="0">
                <a:solidFill>
                  <a:srgbClr val="008000"/>
                </a:solidFill>
              </a:rPr>
              <a:t>è descritta </a:t>
            </a:r>
            <a:r>
              <a:rPr lang="it-IT" sz="2200" dirty="0" smtClean="0">
                <a:solidFill>
                  <a:srgbClr val="534949"/>
                </a:solidFill>
              </a:rPr>
              <a:t>da un </a:t>
            </a:r>
            <a:r>
              <a:rPr lang="it-IT" sz="2200" b="1" dirty="0" smtClean="0">
                <a:solidFill>
                  <a:srgbClr val="534949"/>
                </a:solidFill>
              </a:rPr>
              <a:t>nome</a:t>
            </a:r>
            <a:r>
              <a:rPr lang="it-IT" sz="2200" dirty="0" smtClean="0">
                <a:solidFill>
                  <a:srgbClr val="534949"/>
                </a:solidFill>
              </a:rPr>
              <a:t> e da un </a:t>
            </a:r>
            <a:r>
              <a:rPr lang="it-IT" sz="2200" b="1" dirty="0" smtClean="0">
                <a:solidFill>
                  <a:srgbClr val="534949"/>
                </a:solidFill>
              </a:rPr>
              <a:t>tipo</a:t>
            </a:r>
            <a:r>
              <a:rPr lang="it-IT" sz="2200" dirty="0" smtClean="0">
                <a:solidFill>
                  <a:srgbClr val="534949"/>
                </a:solidFill>
              </a:rPr>
              <a:t> (</a:t>
            </a:r>
            <a:r>
              <a:rPr lang="it-IT" sz="2200" b="1" dirty="0" smtClean="0">
                <a:solidFill>
                  <a:srgbClr val="534949"/>
                </a:solidFill>
              </a:rPr>
              <a:t>stringa/numero/</a:t>
            </a:r>
            <a:r>
              <a:rPr lang="it-IT" sz="2200" b="1" dirty="0" err="1" smtClean="0">
                <a:solidFill>
                  <a:srgbClr val="534949"/>
                </a:solidFill>
              </a:rPr>
              <a:t>boolean</a:t>
            </a:r>
            <a:r>
              <a:rPr lang="it-IT" sz="2200" b="1" dirty="0" smtClean="0">
                <a:solidFill>
                  <a:srgbClr val="534949"/>
                </a:solidFill>
              </a:rPr>
              <a:t>/data</a:t>
            </a:r>
            <a:r>
              <a:rPr lang="it-IT" sz="2200" dirty="0" smtClean="0">
                <a:solidFill>
                  <a:srgbClr val="534949"/>
                </a:solidFill>
              </a:rPr>
              <a:t>) e </a:t>
            </a:r>
            <a:r>
              <a:rPr lang="it-IT" sz="2200" dirty="0" smtClean="0">
                <a:solidFill>
                  <a:srgbClr val="008000"/>
                </a:solidFill>
              </a:rPr>
              <a:t>può contenere </a:t>
            </a:r>
            <a:r>
              <a:rPr lang="it-IT" sz="2200" dirty="0" smtClean="0">
                <a:solidFill>
                  <a:srgbClr val="534949"/>
                </a:solidFill>
              </a:rPr>
              <a:t>un </a:t>
            </a:r>
            <a:r>
              <a:rPr lang="it-IT" sz="2200" b="1" dirty="0" smtClean="0">
                <a:solidFill>
                  <a:srgbClr val="534949"/>
                </a:solidFill>
              </a:rPr>
              <a:t>valore </a:t>
            </a:r>
            <a:r>
              <a:rPr lang="it-IT" sz="2200" dirty="0" smtClean="0">
                <a:solidFill>
                  <a:srgbClr val="534949"/>
                </a:solidFill>
              </a:rPr>
              <a:t>(dello stesso tipo del suo </a:t>
            </a:r>
            <a:r>
              <a:rPr lang="it-IT" sz="2200" b="1" dirty="0" smtClean="0">
                <a:solidFill>
                  <a:srgbClr val="534949"/>
                </a:solidFill>
              </a:rPr>
              <a:t>tipo</a:t>
            </a:r>
            <a:r>
              <a:rPr lang="it-IT" sz="2200" dirty="0" smtClean="0">
                <a:solidFill>
                  <a:srgbClr val="534949"/>
                </a:solidFill>
              </a:rPr>
              <a:t>) solo se non </a:t>
            </a:r>
            <a:r>
              <a:rPr lang="it-IT" sz="2200" dirty="0" smtClean="0">
                <a:solidFill>
                  <a:srgbClr val="008000"/>
                </a:solidFill>
              </a:rPr>
              <a:t>appartiene</a:t>
            </a:r>
            <a:r>
              <a:rPr lang="it-IT" sz="2200" dirty="0" smtClean="0">
                <a:solidFill>
                  <a:srgbClr val="534949"/>
                </a:solidFill>
              </a:rPr>
              <a:t> a un </a:t>
            </a:r>
            <a:r>
              <a:rPr lang="it-IT" sz="2200" b="1" dirty="0" smtClean="0">
                <a:solidFill>
                  <a:srgbClr val="534949"/>
                </a:solidFill>
              </a:rPr>
              <a:t>modello di evento</a:t>
            </a:r>
            <a:r>
              <a:rPr lang="it-IT" sz="2200" dirty="0" smtClean="0">
                <a:solidFill>
                  <a:srgbClr val="534949"/>
                </a:solidFill>
              </a:rPr>
              <a:t>. Ogni </a:t>
            </a:r>
            <a:r>
              <a:rPr lang="it-IT" sz="2200" b="1" dirty="0" smtClean="0">
                <a:solidFill>
                  <a:srgbClr val="534949"/>
                </a:solidFill>
              </a:rPr>
              <a:t>evento</a:t>
            </a:r>
            <a:r>
              <a:rPr lang="it-IT" sz="2200" dirty="0" smtClean="0">
                <a:solidFill>
                  <a:srgbClr val="534949"/>
                </a:solidFill>
              </a:rPr>
              <a:t> </a:t>
            </a:r>
            <a:r>
              <a:rPr lang="it-IT" sz="2200" dirty="0" smtClean="0">
                <a:solidFill>
                  <a:srgbClr val="008000"/>
                </a:solidFill>
              </a:rPr>
              <a:t>include</a:t>
            </a:r>
            <a:r>
              <a:rPr lang="it-IT" sz="2200" dirty="0" smtClean="0">
                <a:solidFill>
                  <a:srgbClr val="534949"/>
                </a:solidFill>
              </a:rPr>
              <a:t> una </a:t>
            </a:r>
            <a:r>
              <a:rPr lang="it-IT" sz="2200" b="1" dirty="0" smtClean="0">
                <a:solidFill>
                  <a:srgbClr val="534949"/>
                </a:solidFill>
              </a:rPr>
              <a:t>lista di voci</a:t>
            </a:r>
            <a:r>
              <a:rPr lang="it-IT" sz="2200" dirty="0" smtClean="0">
                <a:solidFill>
                  <a:srgbClr val="534949"/>
                </a:solidFill>
              </a:rPr>
              <a:t> che </a:t>
            </a:r>
            <a:r>
              <a:rPr lang="it-IT" sz="2200" dirty="0" smtClean="0">
                <a:solidFill>
                  <a:srgbClr val="008000"/>
                </a:solidFill>
              </a:rPr>
              <a:t>contengono</a:t>
            </a:r>
            <a:r>
              <a:rPr lang="it-IT" sz="2200" dirty="0" smtClean="0">
                <a:solidFill>
                  <a:srgbClr val="534949"/>
                </a:solidFill>
              </a:rPr>
              <a:t> un </a:t>
            </a:r>
            <a:r>
              <a:rPr lang="it-IT" sz="2200" b="1" dirty="0" smtClean="0">
                <a:solidFill>
                  <a:srgbClr val="534949"/>
                </a:solidFill>
              </a:rPr>
              <a:t>valore</a:t>
            </a:r>
            <a:r>
              <a:rPr lang="it-IT" sz="2200" dirty="0" smtClean="0">
                <a:solidFill>
                  <a:srgbClr val="534949"/>
                </a:solidFill>
              </a:rPr>
              <a:t>.</a:t>
            </a:r>
            <a:endParaRPr lang="it-IT" sz="2200" dirty="0">
              <a:solidFill>
                <a:srgbClr val="534949"/>
              </a:solidFill>
            </a:endParaRPr>
          </a:p>
        </p:txBody>
      </p:sp>
      <p:sp>
        <p:nvSpPr>
          <p:cNvPr id="8" name="Segnaposto contenuto 2"/>
          <p:cNvSpPr txBox="1">
            <a:spLocks/>
          </p:cNvSpPr>
          <p:nvPr/>
        </p:nvSpPr>
        <p:spPr>
          <a:xfrm>
            <a:off x="467544" y="1844824"/>
            <a:ext cx="8136904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7432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sz="2000" kern="1200" spc="15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486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§"/>
              <a:defRPr sz="1800" kern="1200" spc="1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 pitchFamily="2" charset="2"/>
              <a:buChar char="§"/>
              <a:defRPr sz="1600" kern="1200" spc="1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09728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 pitchFamily="2" charset="2"/>
              <a:buChar char="§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" pitchFamily="2" charset="2"/>
              <a:buChar char="§"/>
              <a:defRPr sz="1300" kern="1200" spc="1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§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82880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§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 pitchFamily="2" charset="2"/>
              <a:buChar char="§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377440" indent="-18288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Wingdings" pitchFamily="2" charset="2"/>
              <a:buChar char="§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6576" indent="0">
              <a:buFont typeface="Wingdings 2" pitchFamily="18" charset="2"/>
              <a:buNone/>
            </a:pPr>
            <a:r>
              <a:rPr lang="it-IT" sz="2200" dirty="0" smtClean="0">
                <a:solidFill>
                  <a:srgbClr val="534949"/>
                </a:solidFill>
              </a:rPr>
              <a:t>Infine </a:t>
            </a:r>
            <a:r>
              <a:rPr lang="it-IT" sz="2200" dirty="0" smtClean="0">
                <a:solidFill>
                  <a:srgbClr val="008000"/>
                </a:solidFill>
              </a:rPr>
              <a:t>deve essere possibile visualizzare </a:t>
            </a:r>
            <a:r>
              <a:rPr lang="it-IT" sz="2200" dirty="0" smtClean="0">
                <a:solidFill>
                  <a:srgbClr val="534949"/>
                </a:solidFill>
              </a:rPr>
              <a:t>gli </a:t>
            </a:r>
            <a:r>
              <a:rPr lang="it-IT" sz="2200" b="1" dirty="0" smtClean="0">
                <a:solidFill>
                  <a:srgbClr val="534949"/>
                </a:solidFill>
              </a:rPr>
              <a:t>eventi</a:t>
            </a:r>
            <a:r>
              <a:rPr lang="it-IT" sz="2200" dirty="0" smtClean="0">
                <a:solidFill>
                  <a:srgbClr val="534949"/>
                </a:solidFill>
              </a:rPr>
              <a:t> </a:t>
            </a:r>
            <a:r>
              <a:rPr lang="it-IT" sz="2200" dirty="0" smtClean="0">
                <a:solidFill>
                  <a:srgbClr val="008000"/>
                </a:solidFill>
              </a:rPr>
              <a:t>filtrandoli</a:t>
            </a:r>
            <a:r>
              <a:rPr lang="it-IT" sz="2200" dirty="0" smtClean="0">
                <a:solidFill>
                  <a:srgbClr val="534949"/>
                </a:solidFill>
              </a:rPr>
              <a:t> con diverse </a:t>
            </a:r>
            <a:r>
              <a:rPr lang="it-IT" sz="2200" b="1" dirty="0" smtClean="0">
                <a:solidFill>
                  <a:srgbClr val="534949"/>
                </a:solidFill>
              </a:rPr>
              <a:t>strategie</a:t>
            </a:r>
            <a:r>
              <a:rPr lang="it-IT" sz="2200" dirty="0" smtClean="0">
                <a:solidFill>
                  <a:srgbClr val="534949"/>
                </a:solidFill>
              </a:rPr>
              <a:t> (per </a:t>
            </a:r>
            <a:r>
              <a:rPr lang="it-IT" sz="2200" b="1" dirty="0" smtClean="0">
                <a:solidFill>
                  <a:srgbClr val="534949"/>
                </a:solidFill>
              </a:rPr>
              <a:t>calendario/arco temporale/modello di evento/ricerca</a:t>
            </a:r>
            <a:r>
              <a:rPr lang="it-IT" sz="2200" dirty="0" smtClean="0">
                <a:solidFill>
                  <a:srgbClr val="534949"/>
                </a:solidFill>
              </a:rPr>
              <a:t>). L'</a:t>
            </a:r>
            <a:r>
              <a:rPr lang="it-IT" sz="2200" dirty="0" smtClean="0">
                <a:solidFill>
                  <a:srgbClr val="008000"/>
                </a:solidFill>
              </a:rPr>
              <a:t>inserimento</a:t>
            </a:r>
            <a:r>
              <a:rPr lang="it-IT" sz="2200" dirty="0" smtClean="0">
                <a:solidFill>
                  <a:srgbClr val="534949"/>
                </a:solidFill>
              </a:rPr>
              <a:t>, la </a:t>
            </a:r>
            <a:r>
              <a:rPr lang="it-IT" sz="2200" dirty="0" smtClean="0">
                <a:solidFill>
                  <a:srgbClr val="008000"/>
                </a:solidFill>
              </a:rPr>
              <a:t>modifica</a:t>
            </a:r>
            <a:r>
              <a:rPr lang="it-IT" sz="2200" dirty="0" smtClean="0">
                <a:solidFill>
                  <a:srgbClr val="534949"/>
                </a:solidFill>
              </a:rPr>
              <a:t> o la </a:t>
            </a:r>
            <a:r>
              <a:rPr lang="it-IT" sz="2200" dirty="0" smtClean="0">
                <a:solidFill>
                  <a:srgbClr val="008000"/>
                </a:solidFill>
              </a:rPr>
              <a:t>cancellazione</a:t>
            </a:r>
            <a:r>
              <a:rPr lang="it-IT" sz="2200" dirty="0" smtClean="0">
                <a:solidFill>
                  <a:srgbClr val="534949"/>
                </a:solidFill>
              </a:rPr>
              <a:t> di un </a:t>
            </a:r>
            <a:r>
              <a:rPr lang="it-IT" sz="2200" b="1" dirty="0" smtClean="0">
                <a:solidFill>
                  <a:srgbClr val="534949"/>
                </a:solidFill>
              </a:rPr>
              <a:t>evento </a:t>
            </a:r>
            <a:r>
              <a:rPr lang="it-IT" sz="2200" dirty="0" smtClean="0">
                <a:solidFill>
                  <a:srgbClr val="534949"/>
                </a:solidFill>
              </a:rPr>
              <a:t>o di un </a:t>
            </a:r>
            <a:r>
              <a:rPr lang="it-IT" sz="2200" b="1" dirty="0" smtClean="0">
                <a:solidFill>
                  <a:srgbClr val="534949"/>
                </a:solidFill>
              </a:rPr>
              <a:t>calendario</a:t>
            </a:r>
            <a:r>
              <a:rPr lang="it-IT" sz="2200" dirty="0" smtClean="0">
                <a:solidFill>
                  <a:srgbClr val="534949"/>
                </a:solidFill>
              </a:rPr>
              <a:t> </a:t>
            </a:r>
            <a:r>
              <a:rPr lang="it-IT" sz="2200" dirty="0" smtClean="0">
                <a:solidFill>
                  <a:srgbClr val="008000"/>
                </a:solidFill>
              </a:rPr>
              <a:t>provoca un eventuale aggiornamento </a:t>
            </a:r>
            <a:r>
              <a:rPr lang="it-IT" sz="2200" dirty="0" smtClean="0">
                <a:solidFill>
                  <a:srgbClr val="534949"/>
                </a:solidFill>
              </a:rPr>
              <a:t>automatico del </a:t>
            </a:r>
            <a:r>
              <a:rPr lang="it-IT" sz="2200" b="1" dirty="0" smtClean="0">
                <a:solidFill>
                  <a:srgbClr val="534949"/>
                </a:solidFill>
              </a:rPr>
              <a:t>risultato di un filtraggio</a:t>
            </a:r>
            <a:r>
              <a:rPr lang="it-IT" sz="2200" dirty="0" smtClean="0">
                <a:solidFill>
                  <a:srgbClr val="534949"/>
                </a:solidFill>
              </a:rPr>
              <a:t>. Il </a:t>
            </a:r>
            <a:r>
              <a:rPr lang="it-IT" sz="2200" b="1" dirty="0" smtClean="0">
                <a:solidFill>
                  <a:srgbClr val="534949"/>
                </a:solidFill>
              </a:rPr>
              <a:t>criterio di filtraggio</a:t>
            </a:r>
            <a:r>
              <a:rPr lang="it-IT" sz="2200" dirty="0" smtClean="0">
                <a:solidFill>
                  <a:srgbClr val="534949"/>
                </a:solidFill>
              </a:rPr>
              <a:t> </a:t>
            </a:r>
            <a:r>
              <a:rPr lang="it-IT" sz="2200" dirty="0" smtClean="0">
                <a:solidFill>
                  <a:srgbClr val="008000"/>
                </a:solidFill>
              </a:rPr>
              <a:t>può includere </a:t>
            </a:r>
            <a:r>
              <a:rPr lang="it-IT" sz="2200" dirty="0" smtClean="0">
                <a:solidFill>
                  <a:srgbClr val="534949"/>
                </a:solidFill>
              </a:rPr>
              <a:t>più di un </a:t>
            </a:r>
            <a:r>
              <a:rPr lang="it-IT" sz="2200" b="1" dirty="0" smtClean="0">
                <a:solidFill>
                  <a:srgbClr val="534949"/>
                </a:solidFill>
              </a:rPr>
              <a:t>filtro</a:t>
            </a:r>
            <a:r>
              <a:rPr lang="it-IT" sz="2200" dirty="0" smtClean="0">
                <a:solidFill>
                  <a:srgbClr val="534949"/>
                </a:solidFill>
              </a:rPr>
              <a:t>.</a:t>
            </a:r>
            <a:endParaRPr lang="it-IT" sz="2200" dirty="0">
              <a:solidFill>
                <a:srgbClr val="534949"/>
              </a:solidFill>
            </a:endParaRPr>
          </a:p>
        </p:txBody>
      </p:sp>
      <p:sp>
        <p:nvSpPr>
          <p:cNvPr id="9" name="Segnaposto contenuto 2"/>
          <p:cNvSpPr txBox="1">
            <a:spLocks/>
          </p:cNvSpPr>
          <p:nvPr/>
        </p:nvSpPr>
        <p:spPr>
          <a:xfrm>
            <a:off x="755576" y="1988840"/>
            <a:ext cx="7467600" cy="45259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7432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Char char=""/>
              <a:defRPr sz="2000" kern="1200" spc="15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4864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§"/>
              <a:defRPr sz="1800" kern="1200" spc="1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 pitchFamily="2" charset="2"/>
              <a:buChar char="§"/>
              <a:defRPr sz="1600" kern="1200" spc="1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097280" indent="-182880" algn="l" defTabSz="914400" rtl="0" eaLnBrk="1" latinLnBrk="0" hangingPunct="1">
              <a:spcBef>
                <a:spcPct val="20000"/>
              </a:spcBef>
              <a:buClr>
                <a:schemeClr val="accent4"/>
              </a:buClr>
              <a:buFont typeface="Wingdings" pitchFamily="2" charset="2"/>
              <a:buChar char="§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spcBef>
                <a:spcPct val="20000"/>
              </a:spcBef>
              <a:buClr>
                <a:schemeClr val="accent6"/>
              </a:buClr>
              <a:buFont typeface="Wingdings" pitchFamily="2" charset="2"/>
              <a:buChar char="§"/>
              <a:defRPr sz="1300" kern="1200" spc="1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554480" indent="-18288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" pitchFamily="2" charset="2"/>
              <a:buChar char="§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828800" indent="-18288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Wingdings" pitchFamily="2" charset="2"/>
              <a:buChar char="§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103120" indent="-182880" algn="l" defTabSz="914400" rtl="0" eaLnBrk="1" latinLnBrk="0" hangingPunct="1">
              <a:spcBef>
                <a:spcPct val="20000"/>
              </a:spcBef>
              <a:buClr>
                <a:schemeClr val="accent3"/>
              </a:buClr>
              <a:buFont typeface="Wingdings" pitchFamily="2" charset="2"/>
              <a:buChar char="§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377440" indent="-182880" algn="l" defTabSz="914400" rtl="0" eaLnBrk="1" latinLnBrk="0" hangingPunct="1">
              <a:spcBef>
                <a:spcPct val="20000"/>
              </a:spcBef>
              <a:buClr>
                <a:schemeClr val="accent5"/>
              </a:buClr>
              <a:buFont typeface="Wingdings" pitchFamily="2" charset="2"/>
              <a:buChar char="§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6576" indent="0">
              <a:buFont typeface="Wingdings 2" pitchFamily="18" charset="2"/>
              <a:buNone/>
            </a:pPr>
            <a:r>
              <a:rPr lang="it-IT" sz="2200" b="1" dirty="0" smtClean="0">
                <a:solidFill>
                  <a:srgbClr val="534949"/>
                </a:solidFill>
              </a:rPr>
              <a:t>Tipologie di filtro</a:t>
            </a:r>
            <a:r>
              <a:rPr lang="it-IT" sz="2200" dirty="0" smtClean="0">
                <a:solidFill>
                  <a:srgbClr val="534949"/>
                </a:solidFill>
              </a:rPr>
              <a:t>:</a:t>
            </a:r>
          </a:p>
          <a:p>
            <a:r>
              <a:rPr lang="it-IT" sz="2200" dirty="0" smtClean="0">
                <a:solidFill>
                  <a:srgbClr val="534949"/>
                </a:solidFill>
              </a:rPr>
              <a:t>Un </a:t>
            </a:r>
            <a:r>
              <a:rPr lang="it-IT" sz="2200" b="1" dirty="0" smtClean="0">
                <a:solidFill>
                  <a:srgbClr val="534949"/>
                </a:solidFill>
              </a:rPr>
              <a:t>filtro per calendario </a:t>
            </a:r>
            <a:r>
              <a:rPr lang="it-IT" sz="2200" dirty="0" smtClean="0">
                <a:solidFill>
                  <a:srgbClr val="008000"/>
                </a:solidFill>
              </a:rPr>
              <a:t>filtra</a:t>
            </a:r>
            <a:r>
              <a:rPr lang="it-IT" sz="2200" dirty="0" smtClean="0">
                <a:solidFill>
                  <a:srgbClr val="534949"/>
                </a:solidFill>
              </a:rPr>
              <a:t> gli </a:t>
            </a:r>
            <a:r>
              <a:rPr lang="it-IT" sz="2200" b="1" dirty="0" smtClean="0">
                <a:solidFill>
                  <a:srgbClr val="534949"/>
                </a:solidFill>
              </a:rPr>
              <a:t>eventi</a:t>
            </a:r>
            <a:r>
              <a:rPr lang="it-IT" sz="2200" dirty="0" smtClean="0">
                <a:solidFill>
                  <a:srgbClr val="534949"/>
                </a:solidFill>
              </a:rPr>
              <a:t> </a:t>
            </a:r>
            <a:r>
              <a:rPr lang="it-IT" sz="2200" dirty="0" smtClean="0">
                <a:solidFill>
                  <a:srgbClr val="008000"/>
                </a:solidFill>
              </a:rPr>
              <a:t>appartenenti</a:t>
            </a:r>
            <a:r>
              <a:rPr lang="it-IT" sz="2200" dirty="0" smtClean="0">
                <a:solidFill>
                  <a:srgbClr val="534949"/>
                </a:solidFill>
              </a:rPr>
              <a:t> a un sottoinsieme dei </a:t>
            </a:r>
            <a:r>
              <a:rPr lang="it-IT" sz="2200" b="1" dirty="0" smtClean="0">
                <a:solidFill>
                  <a:srgbClr val="534949"/>
                </a:solidFill>
              </a:rPr>
              <a:t>calendari</a:t>
            </a:r>
            <a:r>
              <a:rPr lang="it-IT" sz="2200" dirty="0" smtClean="0">
                <a:solidFill>
                  <a:srgbClr val="534949"/>
                </a:solidFill>
              </a:rPr>
              <a:t> di un'</a:t>
            </a:r>
            <a:r>
              <a:rPr lang="it-IT" sz="2200" b="1" dirty="0" smtClean="0">
                <a:solidFill>
                  <a:srgbClr val="534949"/>
                </a:solidFill>
              </a:rPr>
              <a:t>agenda</a:t>
            </a:r>
            <a:r>
              <a:rPr lang="it-IT" sz="2200" dirty="0" smtClean="0">
                <a:solidFill>
                  <a:srgbClr val="534949"/>
                </a:solidFill>
              </a:rPr>
              <a:t>.</a:t>
            </a:r>
          </a:p>
          <a:p>
            <a:r>
              <a:rPr lang="it-IT" sz="2200" dirty="0" smtClean="0">
                <a:solidFill>
                  <a:srgbClr val="534949"/>
                </a:solidFill>
              </a:rPr>
              <a:t>Un </a:t>
            </a:r>
            <a:r>
              <a:rPr lang="it-IT" sz="2200" b="1" dirty="0" smtClean="0">
                <a:solidFill>
                  <a:srgbClr val="534949"/>
                </a:solidFill>
              </a:rPr>
              <a:t>filtro per arco temporale </a:t>
            </a:r>
            <a:r>
              <a:rPr lang="it-IT" sz="2200" dirty="0" smtClean="0">
                <a:solidFill>
                  <a:srgbClr val="008000"/>
                </a:solidFill>
              </a:rPr>
              <a:t>filtra</a:t>
            </a:r>
            <a:r>
              <a:rPr lang="it-IT" sz="2200" dirty="0" smtClean="0">
                <a:solidFill>
                  <a:srgbClr val="534949"/>
                </a:solidFill>
              </a:rPr>
              <a:t> gli </a:t>
            </a:r>
            <a:r>
              <a:rPr lang="it-IT" sz="2200" b="1" dirty="0" smtClean="0">
                <a:solidFill>
                  <a:srgbClr val="534949"/>
                </a:solidFill>
              </a:rPr>
              <a:t>eventi</a:t>
            </a:r>
            <a:r>
              <a:rPr lang="it-IT" sz="2200" dirty="0" smtClean="0">
                <a:solidFill>
                  <a:srgbClr val="534949"/>
                </a:solidFill>
              </a:rPr>
              <a:t> la cui </a:t>
            </a:r>
            <a:r>
              <a:rPr lang="it-IT" sz="2200" b="1" dirty="0" smtClean="0">
                <a:solidFill>
                  <a:srgbClr val="534949"/>
                </a:solidFill>
              </a:rPr>
              <a:t>data d’inizio </a:t>
            </a:r>
            <a:r>
              <a:rPr lang="it-IT" sz="2200" dirty="0" smtClean="0">
                <a:solidFill>
                  <a:srgbClr val="534949"/>
                </a:solidFill>
              </a:rPr>
              <a:t>appartiene a un determinato </a:t>
            </a:r>
            <a:r>
              <a:rPr lang="it-IT" sz="2200" b="1" dirty="0" smtClean="0">
                <a:solidFill>
                  <a:srgbClr val="534949"/>
                </a:solidFill>
              </a:rPr>
              <a:t>periodo di tempo </a:t>
            </a:r>
            <a:r>
              <a:rPr lang="it-IT" sz="2200" dirty="0" smtClean="0">
                <a:solidFill>
                  <a:srgbClr val="534949"/>
                </a:solidFill>
              </a:rPr>
              <a:t>(</a:t>
            </a:r>
            <a:r>
              <a:rPr lang="it-IT" sz="2200" b="1" dirty="0" smtClean="0">
                <a:solidFill>
                  <a:srgbClr val="534949"/>
                </a:solidFill>
              </a:rPr>
              <a:t>data inizio/fine</a:t>
            </a:r>
            <a:r>
              <a:rPr lang="it-IT" sz="2200" dirty="0" smtClean="0">
                <a:solidFill>
                  <a:srgbClr val="534949"/>
                </a:solidFill>
              </a:rPr>
              <a:t>); </a:t>
            </a:r>
            <a:r>
              <a:rPr lang="it-IT" sz="2200" dirty="0" smtClean="0">
                <a:solidFill>
                  <a:srgbClr val="008000"/>
                </a:solidFill>
              </a:rPr>
              <a:t>bisogna tener conto</a:t>
            </a:r>
            <a:r>
              <a:rPr lang="it-IT" sz="2200" dirty="0" smtClean="0">
                <a:solidFill>
                  <a:srgbClr val="534949"/>
                </a:solidFill>
              </a:rPr>
              <a:t> della </a:t>
            </a:r>
            <a:r>
              <a:rPr lang="it-IT" sz="2200" b="1" dirty="0" smtClean="0">
                <a:solidFill>
                  <a:srgbClr val="534949"/>
                </a:solidFill>
              </a:rPr>
              <a:t>frequenza di ripetizione </a:t>
            </a:r>
            <a:r>
              <a:rPr lang="it-IT" sz="2200" dirty="0" smtClean="0">
                <a:solidFill>
                  <a:srgbClr val="534949"/>
                </a:solidFill>
              </a:rPr>
              <a:t>di un evento.</a:t>
            </a:r>
          </a:p>
          <a:p>
            <a:r>
              <a:rPr lang="it-IT" sz="2200" dirty="0" smtClean="0">
                <a:solidFill>
                  <a:srgbClr val="534949"/>
                </a:solidFill>
              </a:rPr>
              <a:t>Un </a:t>
            </a:r>
            <a:r>
              <a:rPr lang="it-IT" sz="2200" b="1" dirty="0" smtClean="0">
                <a:solidFill>
                  <a:srgbClr val="534949"/>
                </a:solidFill>
              </a:rPr>
              <a:t>filtro per modello di evento </a:t>
            </a:r>
            <a:r>
              <a:rPr lang="it-IT" sz="2200" dirty="0" smtClean="0">
                <a:solidFill>
                  <a:srgbClr val="008000"/>
                </a:solidFill>
              </a:rPr>
              <a:t>filtra</a:t>
            </a:r>
            <a:r>
              <a:rPr lang="it-IT" sz="2200" dirty="0" smtClean="0">
                <a:solidFill>
                  <a:srgbClr val="534949"/>
                </a:solidFill>
              </a:rPr>
              <a:t> gli </a:t>
            </a:r>
            <a:r>
              <a:rPr lang="it-IT" sz="2200" b="1" dirty="0" smtClean="0">
                <a:solidFill>
                  <a:srgbClr val="534949"/>
                </a:solidFill>
              </a:rPr>
              <a:t>eventi</a:t>
            </a:r>
            <a:r>
              <a:rPr lang="it-IT" sz="2200" dirty="0" smtClean="0">
                <a:solidFill>
                  <a:srgbClr val="534949"/>
                </a:solidFill>
              </a:rPr>
              <a:t> che </a:t>
            </a:r>
            <a:r>
              <a:rPr lang="it-IT" sz="2200" dirty="0" smtClean="0">
                <a:solidFill>
                  <a:srgbClr val="008000"/>
                </a:solidFill>
              </a:rPr>
              <a:t>hanno</a:t>
            </a:r>
            <a:r>
              <a:rPr lang="it-IT" sz="2200" dirty="0" smtClean="0">
                <a:solidFill>
                  <a:srgbClr val="534949"/>
                </a:solidFill>
              </a:rPr>
              <a:t> un determinato </a:t>
            </a:r>
            <a:r>
              <a:rPr lang="it-IT" sz="2200" b="1" dirty="0" smtClean="0">
                <a:solidFill>
                  <a:srgbClr val="534949"/>
                </a:solidFill>
              </a:rPr>
              <a:t>modello</a:t>
            </a:r>
            <a:r>
              <a:rPr lang="it-IT" sz="2200" dirty="0" smtClean="0">
                <a:solidFill>
                  <a:srgbClr val="534949"/>
                </a:solidFill>
              </a:rPr>
              <a:t>.</a:t>
            </a:r>
          </a:p>
          <a:p>
            <a:r>
              <a:rPr lang="it-IT" sz="2200" dirty="0" smtClean="0">
                <a:solidFill>
                  <a:srgbClr val="534949"/>
                </a:solidFill>
              </a:rPr>
              <a:t>Un </a:t>
            </a:r>
            <a:r>
              <a:rPr lang="it-IT" sz="2200" b="1" dirty="0" smtClean="0">
                <a:solidFill>
                  <a:srgbClr val="534949"/>
                </a:solidFill>
              </a:rPr>
              <a:t>filtro per ricerca </a:t>
            </a:r>
            <a:r>
              <a:rPr lang="it-IT" sz="2200" dirty="0" smtClean="0">
                <a:solidFill>
                  <a:srgbClr val="008000"/>
                </a:solidFill>
              </a:rPr>
              <a:t>filtra</a:t>
            </a:r>
            <a:r>
              <a:rPr lang="it-IT" sz="2200" dirty="0" smtClean="0">
                <a:solidFill>
                  <a:srgbClr val="534949"/>
                </a:solidFill>
              </a:rPr>
              <a:t> gli </a:t>
            </a:r>
            <a:r>
              <a:rPr lang="it-IT" sz="2200" b="1" dirty="0" smtClean="0">
                <a:solidFill>
                  <a:srgbClr val="534949"/>
                </a:solidFill>
              </a:rPr>
              <a:t>eventi </a:t>
            </a:r>
            <a:r>
              <a:rPr lang="it-IT" sz="2200" dirty="0" smtClean="0">
                <a:solidFill>
                  <a:srgbClr val="534949"/>
                </a:solidFill>
              </a:rPr>
              <a:t>che </a:t>
            </a:r>
            <a:r>
              <a:rPr lang="it-IT" sz="2200" dirty="0" smtClean="0">
                <a:solidFill>
                  <a:srgbClr val="008000"/>
                </a:solidFill>
              </a:rPr>
              <a:t>contengono</a:t>
            </a:r>
            <a:r>
              <a:rPr lang="it-IT" sz="2200" dirty="0" smtClean="0">
                <a:solidFill>
                  <a:srgbClr val="534949"/>
                </a:solidFill>
              </a:rPr>
              <a:t> nel </a:t>
            </a:r>
            <a:r>
              <a:rPr lang="it-IT" sz="2200" b="1" dirty="0" smtClean="0">
                <a:solidFill>
                  <a:srgbClr val="534949"/>
                </a:solidFill>
              </a:rPr>
              <a:t>titolo</a:t>
            </a:r>
            <a:r>
              <a:rPr lang="it-IT" sz="2200" dirty="0" smtClean="0">
                <a:solidFill>
                  <a:srgbClr val="534949"/>
                </a:solidFill>
              </a:rPr>
              <a:t>, nella </a:t>
            </a:r>
            <a:r>
              <a:rPr lang="it-IT" sz="2200" b="1" dirty="0" smtClean="0">
                <a:solidFill>
                  <a:srgbClr val="534949"/>
                </a:solidFill>
              </a:rPr>
              <a:t>descrizione</a:t>
            </a:r>
            <a:r>
              <a:rPr lang="it-IT" sz="2200" dirty="0" smtClean="0">
                <a:solidFill>
                  <a:srgbClr val="534949"/>
                </a:solidFill>
              </a:rPr>
              <a:t> o nel </a:t>
            </a:r>
            <a:r>
              <a:rPr lang="it-IT" sz="2200" b="1" dirty="0" smtClean="0">
                <a:solidFill>
                  <a:srgbClr val="534949"/>
                </a:solidFill>
              </a:rPr>
              <a:t>luogo</a:t>
            </a:r>
            <a:r>
              <a:rPr lang="it-IT" sz="2200" dirty="0" smtClean="0">
                <a:solidFill>
                  <a:srgbClr val="534949"/>
                </a:solidFill>
              </a:rPr>
              <a:t> la </a:t>
            </a:r>
            <a:r>
              <a:rPr lang="it-IT" sz="2200" b="1" dirty="0" smtClean="0">
                <a:solidFill>
                  <a:srgbClr val="534949"/>
                </a:solidFill>
              </a:rPr>
              <a:t>frase</a:t>
            </a:r>
            <a:r>
              <a:rPr lang="it-IT" sz="2200" dirty="0" smtClean="0">
                <a:solidFill>
                  <a:srgbClr val="534949"/>
                </a:solidFill>
              </a:rPr>
              <a:t> da </a:t>
            </a:r>
            <a:r>
              <a:rPr lang="it-IT" sz="2200" dirty="0" smtClean="0">
                <a:solidFill>
                  <a:srgbClr val="008000"/>
                </a:solidFill>
              </a:rPr>
              <a:t>ricercare</a:t>
            </a:r>
            <a:r>
              <a:rPr lang="it-IT" sz="2200" dirty="0" smtClean="0">
                <a:solidFill>
                  <a:srgbClr val="534949"/>
                </a:solidFill>
              </a:rPr>
              <a:t>.</a:t>
            </a:r>
          </a:p>
          <a:p>
            <a:pPr marL="36576" indent="0">
              <a:buFont typeface="Wingdings 2" pitchFamily="18" charset="2"/>
              <a:buNone/>
            </a:pPr>
            <a:endParaRPr lang="it-IT" sz="2200" dirty="0">
              <a:solidFill>
                <a:srgbClr val="53494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240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2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up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2" presetClass="exit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#ppt_w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left)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2" presetClass="exit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#ppt_w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left)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2" presetClass="exit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#ppt_w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left)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2" presetClass="exit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#ppt_w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left)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"/>
                            </p:stCondLst>
                            <p:childTnLst>
                              <p:par>
                                <p:cTn id="50" presetID="12" presetClass="entr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2" presetClass="exit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up)">
                                      <p:cBhvr>
                                        <p:cTn id="58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4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2" presetClass="exit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8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up)">
                                      <p:cBhvr>
                                        <p:cTn id="69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00"/>
                            </p:stCondLst>
                            <p:childTnLst>
                              <p:par>
                                <p:cTn id="72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2" presetClass="exit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79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up)">
                                      <p:cBhvr>
                                        <p:cTn id="8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500"/>
                            </p:stCondLst>
                            <p:childTnLst>
                              <p:par>
                                <p:cTn id="8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6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2" presetClass="exit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90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up)">
                                      <p:cBhvr>
                                        <p:cTn id="9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500"/>
                            </p:stCondLst>
                            <p:childTnLst>
                              <p:par>
                                <p:cTn id="94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9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2" presetClass="exit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1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#ppt_h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up)">
                                      <p:cBhvr>
                                        <p:cTn id="10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500"/>
                            </p:stCondLst>
                            <p:childTnLst>
                              <p:par>
                                <p:cTn id="10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08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3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14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0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5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6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1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2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allAtOnce"/>
      <p:bldP spid="4" grpId="0" build="allAtOnce"/>
      <p:bldP spid="4" grpId="1" build="p"/>
      <p:bldP spid="5" grpId="0" build="allAtOnce"/>
      <p:bldP spid="5" grpId="1" build="allAtOnce"/>
      <p:bldP spid="6" grpId="0" build="p"/>
      <p:bldP spid="6" grpId="1" build="p"/>
      <p:bldP spid="7" grpId="0" build="p"/>
      <p:bldP spid="7" grpId="1" build="p"/>
      <p:bldP spid="8" grpId="0" build="p"/>
      <p:bldP spid="8" grpId="1" build="p"/>
      <p:bldP spid="9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/>
          <p:cNvPicPr>
            <a:picLocks noGrp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" r="18"/>
          <a:stretch>
            <a:fillRect/>
          </a:stretch>
        </p:blipFill>
        <p:spPr bwMode="auto">
          <a:xfrm>
            <a:off x="684213" y="1700213"/>
            <a:ext cx="6767512" cy="49212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Casi d’uso</a:t>
            </a:r>
            <a:endParaRPr lang="it-IT" dirty="0"/>
          </a:p>
        </p:txBody>
      </p:sp>
      <p:graphicFrame>
        <p:nvGraphicFramePr>
          <p:cNvPr id="4" name="Segnaposto contenuto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06293414"/>
              </p:ext>
            </p:extLst>
          </p:nvPr>
        </p:nvGraphicFramePr>
        <p:xfrm>
          <a:off x="1043608" y="1556792"/>
          <a:ext cx="6768752" cy="520522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79693"/>
                <a:gridCol w="5489059"/>
              </a:tblGrid>
              <a:tr h="15714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 dirty="0">
                          <a:effectLst/>
                        </a:rPr>
                        <a:t>Titolo</a:t>
                      </a:r>
                      <a:endParaRPr lang="it-IT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Creazione Evento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</a:tr>
              <a:tr h="15714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Descrizione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Aggiunta di un nuovo evento ad un calendario esistente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</a:tr>
              <a:tr h="15714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 dirty="0">
                          <a:effectLst/>
                        </a:rPr>
                        <a:t>Attori</a:t>
                      </a:r>
                      <a:endParaRPr lang="it-IT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Utente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</a:tr>
              <a:tr h="15714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Precondizioni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Nessuna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</a:tr>
              <a:tr h="15714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Postcondizioni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 anchor="ctr"/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SzPts val="1000"/>
                        <a:buFont typeface="Symbol"/>
                        <a:buChar char=""/>
                        <a:tabLst>
                          <a:tab pos="457200" algn="l"/>
                        </a:tabLst>
                      </a:pPr>
                      <a:r>
                        <a:rPr lang="it-IT" sz="1100" dirty="0">
                          <a:effectLst/>
                        </a:rPr>
                        <a:t>Un nuovo evento è stato inserito nel calendario</a:t>
                      </a:r>
                      <a:endParaRPr lang="it-IT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</a:tr>
              <a:tr h="172862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Scenario Principale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 anchor="ctr"/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  <a:tabLst>
                          <a:tab pos="457200" algn="l"/>
                        </a:tabLst>
                      </a:pPr>
                      <a:r>
                        <a:rPr lang="it-IT" sz="1100" dirty="0">
                          <a:effectLst/>
                        </a:rPr>
                        <a:t>L'utente seleziona il calendario (CU Selezione calendario)</a:t>
                      </a: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  <a:tabLst>
                          <a:tab pos="457200" algn="l"/>
                        </a:tabLst>
                      </a:pPr>
                      <a:r>
                        <a:rPr lang="it-IT" sz="1100" dirty="0">
                          <a:effectLst/>
                        </a:rPr>
                        <a:t>L'utente inserisce un nome (default: vuoto, valori ammessi: stringa non vuota)</a:t>
                      </a: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  <a:tabLst>
                          <a:tab pos="457200" algn="l"/>
                        </a:tabLst>
                      </a:pPr>
                      <a:r>
                        <a:rPr lang="it-IT" sz="1100" dirty="0">
                          <a:effectLst/>
                        </a:rPr>
                        <a:t>L'utente inserisce una data (default: data odierna/ora corrente)</a:t>
                      </a: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  <a:tabLst>
                          <a:tab pos="457200" algn="l"/>
                        </a:tabLst>
                      </a:pPr>
                      <a:r>
                        <a:rPr lang="it-IT" sz="1100" dirty="0">
                          <a:effectLst/>
                        </a:rPr>
                        <a:t>L'utente inserisce una durata (default: 60 minuti, valori ammessi: &gt; 0)</a:t>
                      </a: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  <a:tabLst>
                          <a:tab pos="457200" algn="l"/>
                        </a:tabLst>
                      </a:pPr>
                      <a:r>
                        <a:rPr lang="it-IT" sz="1100" dirty="0">
                          <a:effectLst/>
                        </a:rPr>
                        <a:t>L'utente può inserire un luogo (default: vuoto)</a:t>
                      </a: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  <a:tabLst>
                          <a:tab pos="457200" algn="l"/>
                        </a:tabLst>
                      </a:pPr>
                      <a:r>
                        <a:rPr lang="it-IT" sz="1100" dirty="0">
                          <a:effectLst/>
                        </a:rPr>
                        <a:t>L'utente può inserire una descrizione (default: vuoto)</a:t>
                      </a: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  <a:tabLst>
                          <a:tab pos="457200" algn="l"/>
                        </a:tabLst>
                      </a:pPr>
                      <a:r>
                        <a:rPr lang="it-IT" sz="1100" dirty="0">
                          <a:effectLst/>
                        </a:rPr>
                        <a:t>L'utente può modificare la periodicità (default: Mai, CU Modifica periodicità)</a:t>
                      </a: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  <a:tabLst>
                          <a:tab pos="457200" algn="l"/>
                        </a:tabLst>
                      </a:pPr>
                      <a:r>
                        <a:rPr lang="it-IT" sz="1100" dirty="0">
                          <a:effectLst/>
                        </a:rPr>
                        <a:t>L'utente può selezionare un modello</a:t>
                      </a:r>
                    </a:p>
                    <a:p>
                      <a:pPr marL="742950" lvl="1" indent="-28575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romanLcPeriod"/>
                        <a:tabLst>
                          <a:tab pos="914400" algn="l"/>
                        </a:tabLst>
                      </a:pPr>
                      <a:r>
                        <a:rPr lang="it-IT" sz="1100" dirty="0">
                          <a:effectLst/>
                        </a:rPr>
                        <a:t>L'utente completa i campi aggiuntivi del modello</a:t>
                      </a: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  <a:tabLst>
                          <a:tab pos="457200" algn="l"/>
                        </a:tabLst>
                      </a:pPr>
                      <a:r>
                        <a:rPr lang="it-IT" sz="1100" dirty="0">
                          <a:effectLst/>
                        </a:rPr>
                        <a:t>L'utente chiede di salvare l'evento</a:t>
                      </a: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  <a:tabLst>
                          <a:tab pos="457200" algn="l"/>
                        </a:tabLst>
                      </a:pPr>
                      <a:r>
                        <a:rPr lang="it-IT" sz="1100" dirty="0">
                          <a:effectLst/>
                        </a:rPr>
                        <a:t>Il sistema salva il nuovo evento</a:t>
                      </a:r>
                      <a:endParaRPr lang="it-IT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</a:tr>
              <a:tr h="1414325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Scenari Alternativi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 anchor="ctr"/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  <a:tabLst>
                          <a:tab pos="457200" algn="l"/>
                        </a:tabLst>
                      </a:pPr>
                      <a:r>
                        <a:rPr lang="it-IT" sz="1100" dirty="0">
                          <a:effectLst/>
                        </a:rPr>
                        <a:t>Il sistema non contiene calendari o l'utente sceglie di creare un nuovo calendario</a:t>
                      </a:r>
                    </a:p>
                    <a:p>
                      <a:pPr marL="742950" lvl="1" indent="-28575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romanLcPeriod"/>
                        <a:tabLst>
                          <a:tab pos="914400" algn="l"/>
                        </a:tabLst>
                      </a:pPr>
                      <a:r>
                        <a:rPr lang="it-IT" sz="1100" dirty="0">
                          <a:effectLst/>
                        </a:rPr>
                        <a:t>L'utente crea un nuovo calendario (CU Creazione calendario)</a:t>
                      </a:r>
                    </a:p>
                    <a:p>
                      <a:pPr marL="742950" lvl="1" indent="-28575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romanLcPeriod"/>
                        <a:tabLst>
                          <a:tab pos="914400" algn="l"/>
                        </a:tabLst>
                      </a:pPr>
                      <a:r>
                        <a:rPr lang="it-IT" sz="1100" dirty="0">
                          <a:effectLst/>
                        </a:rPr>
                        <a:t>Si ritorna al passo 1 dello scenario principale</a:t>
                      </a: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 startAt="8"/>
                        <a:tabLst>
                          <a:tab pos="457200" algn="l"/>
                        </a:tabLst>
                      </a:pPr>
                      <a:r>
                        <a:rPr lang="it-IT" sz="1100" dirty="0">
                          <a:effectLst/>
                        </a:rPr>
                        <a:t>Il sistema non contiene modelli o l'utente sceglie di creare un nuovo modello</a:t>
                      </a:r>
                    </a:p>
                    <a:p>
                      <a:pPr marL="742950" lvl="1" indent="-28575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romanLcPeriod"/>
                        <a:tabLst>
                          <a:tab pos="914400" algn="l"/>
                        </a:tabLst>
                      </a:pPr>
                      <a:r>
                        <a:rPr lang="it-IT" sz="1100" dirty="0">
                          <a:effectLst/>
                        </a:rPr>
                        <a:t>L'utente crea un nuovo modello (CU Creazione modello)</a:t>
                      </a:r>
                    </a:p>
                    <a:p>
                      <a:pPr marL="742950" lvl="1" indent="-28575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romanLcPeriod"/>
                        <a:tabLst>
                          <a:tab pos="914400" algn="l"/>
                        </a:tabLst>
                      </a:pPr>
                      <a:r>
                        <a:rPr lang="it-IT" sz="1100" dirty="0">
                          <a:effectLst/>
                        </a:rPr>
                        <a:t>Si ritorna al passo 8a dello scenario </a:t>
                      </a:r>
                      <a:r>
                        <a:rPr lang="it-IT" sz="1100" dirty="0" smtClean="0">
                          <a:effectLst/>
                        </a:rPr>
                        <a:t>principale</a:t>
                      </a:r>
                    </a:p>
                    <a:p>
                      <a:pPr marL="0" lvl="0" indent="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None/>
                        <a:tabLst>
                          <a:tab pos="914400" algn="l"/>
                        </a:tabLst>
                      </a:pPr>
                      <a:r>
                        <a:rPr lang="it-IT" sz="1100" dirty="0" smtClean="0">
                          <a:effectLst/>
                        </a:rPr>
                        <a:t>1-8.   Se </a:t>
                      </a:r>
                      <a:r>
                        <a:rPr lang="it-IT" sz="1100" dirty="0">
                          <a:effectLst/>
                        </a:rPr>
                        <a:t>non è stato inserito un nome per l’evento o non è stato selezionato un </a:t>
                      </a:r>
                      <a:endParaRPr lang="it-IT" sz="1100" dirty="0" smtClean="0">
                        <a:effectLst/>
                      </a:endParaRPr>
                    </a:p>
                    <a:p>
                      <a:pPr marL="0" lvl="0" indent="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None/>
                        <a:tabLst>
                          <a:tab pos="914400" algn="l"/>
                        </a:tabLst>
                      </a:pPr>
                      <a:r>
                        <a:rPr lang="it-IT" sz="1100" dirty="0" smtClean="0">
                          <a:effectLst/>
                        </a:rPr>
                        <a:t>         calendario </a:t>
                      </a:r>
                      <a:r>
                        <a:rPr lang="it-IT" sz="1100" dirty="0">
                          <a:effectLst/>
                        </a:rPr>
                        <a:t>o non è stato selezionato un modello di evento</a:t>
                      </a:r>
                    </a:p>
                    <a:p>
                      <a:pPr marL="742950" lvl="1" indent="-28575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romanLcPeriod"/>
                        <a:tabLst>
                          <a:tab pos="914400" algn="l"/>
                        </a:tabLst>
                      </a:pPr>
                      <a:r>
                        <a:rPr lang="it-IT" sz="1100" dirty="0">
                          <a:effectLst/>
                        </a:rPr>
                        <a:t>Il sistema impedisce di creare l'evento (passo 9 dello scenario principale)</a:t>
                      </a:r>
                      <a:endParaRPr lang="it-IT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</a:tr>
              <a:tr h="15714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 dirty="0">
                          <a:effectLst/>
                        </a:rPr>
                        <a:t>Punti Aperti</a:t>
                      </a:r>
                      <a:endParaRPr lang="it-IT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Nessuno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</a:tr>
              <a:tr h="15714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 dirty="0">
                          <a:effectLst/>
                        </a:rPr>
                        <a:t>Note</a:t>
                      </a:r>
                      <a:endParaRPr lang="it-IT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 dirty="0">
                          <a:effectLst/>
                        </a:rPr>
                        <a:t>I passi 1-8 posso essere eseguiti in qualsiasi ordine</a:t>
                      </a:r>
                      <a:endParaRPr lang="it-IT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</a:tr>
            </a:tbl>
          </a:graphicData>
        </a:graphic>
      </p:graphicFrame>
      <p:pic>
        <p:nvPicPr>
          <p:cNvPr id="6" name="Immagine 5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39552" y="2420888"/>
            <a:ext cx="7811709" cy="36004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3" name="Segnaposto contenuto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55283659"/>
              </p:ext>
            </p:extLst>
          </p:nvPr>
        </p:nvGraphicFramePr>
        <p:xfrm>
          <a:off x="899592" y="2492896"/>
          <a:ext cx="7467600" cy="327736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16821"/>
                <a:gridCol w="5650779"/>
              </a:tblGrid>
              <a:tr h="15714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 dirty="0">
                          <a:effectLst/>
                        </a:rPr>
                        <a:t>Titolo</a:t>
                      </a:r>
                      <a:endParaRPr lang="it-IT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 dirty="0">
                          <a:effectLst/>
                        </a:rPr>
                        <a:t>Creazione modello evento</a:t>
                      </a:r>
                      <a:endParaRPr lang="it-IT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</a:tr>
              <a:tr h="15714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Descrizione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Creazione di un nuovo modello di evento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</a:tr>
              <a:tr h="15714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Relazioni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</a:tr>
              <a:tr h="15714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 dirty="0">
                          <a:effectLst/>
                        </a:rPr>
                        <a:t>Attori</a:t>
                      </a:r>
                      <a:endParaRPr lang="it-IT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Utente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</a:tr>
              <a:tr h="15714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Precondizioni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Nessuna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</a:tr>
              <a:tr h="15714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Postcondizioni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SzPts val="1000"/>
                        <a:buFont typeface="Symbol"/>
                        <a:buChar char=""/>
                        <a:tabLst>
                          <a:tab pos="457200" algn="l"/>
                        </a:tabLst>
                      </a:pPr>
                      <a:r>
                        <a:rPr lang="it-IT" sz="1100">
                          <a:effectLst/>
                        </a:rPr>
                        <a:t>Un nuovo modello di evento è stato creato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</a:tr>
              <a:tr h="785736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Scenario Principale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  <a:tabLst>
                          <a:tab pos="457200" algn="l"/>
                        </a:tabLst>
                      </a:pPr>
                      <a:r>
                        <a:rPr lang="it-IT" sz="1100">
                          <a:effectLst/>
                        </a:rPr>
                        <a:t>L'utente inserisce il nome del modello e può creare una o più voci (CU Creazione Voce)</a:t>
                      </a:r>
                    </a:p>
                    <a:p>
                      <a:pPr marL="742950" lvl="1" indent="-28575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romanLcPeriod"/>
                        <a:tabLst>
                          <a:tab pos="914400" algn="l"/>
                        </a:tabLst>
                      </a:pPr>
                      <a:r>
                        <a:rPr lang="it-IT" sz="1100">
                          <a:effectLst/>
                        </a:rPr>
                        <a:t>L'utente può eventualmente cancellare una voce inserita precedentemente</a:t>
                      </a: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  <a:tabLst>
                          <a:tab pos="457200" algn="l"/>
                        </a:tabLst>
                      </a:pPr>
                      <a:r>
                        <a:rPr lang="it-IT" sz="1100">
                          <a:effectLst/>
                        </a:rPr>
                        <a:t>L'utente chiede di salvare il modello</a:t>
                      </a: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  <a:tabLst>
                          <a:tab pos="457200" algn="l"/>
                        </a:tabLst>
                      </a:pPr>
                      <a:r>
                        <a:rPr lang="it-IT" sz="1100">
                          <a:effectLst/>
                        </a:rPr>
                        <a:t>Il sistema salva il nuovo modello</a:t>
                      </a:r>
                    </a:p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 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</a:tr>
              <a:tr h="31429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Scenari Alternativi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  <a:tabLst>
                          <a:tab pos="457200" algn="l"/>
                        </a:tabLst>
                      </a:pPr>
                      <a:r>
                        <a:rPr lang="it-IT" sz="1100">
                          <a:effectLst/>
                        </a:rPr>
                        <a:t>Se il nome del modello inserito dall'utente identifica già un altro modello preesistente</a:t>
                      </a:r>
                    </a:p>
                    <a:p>
                      <a:pPr marL="742950" lvl="1" indent="-28575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romanLcPeriod"/>
                        <a:tabLst>
                          <a:tab pos="914400" algn="l"/>
                        </a:tabLst>
                      </a:pPr>
                      <a:r>
                        <a:rPr lang="it-IT" sz="1100">
                          <a:effectLst/>
                        </a:rPr>
                        <a:t>Il sistema impedisce all'utente di creare il modello (passo 2 dello scenario principale)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</a:tr>
              <a:tr h="15714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Punti Aperti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 dirty="0">
                          <a:effectLst/>
                        </a:rPr>
                        <a:t>Nessuno</a:t>
                      </a:r>
                      <a:endParaRPr lang="it-IT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</a:tr>
            </a:tbl>
          </a:graphicData>
        </a:graphic>
      </p:graphicFrame>
      <p:pic>
        <p:nvPicPr>
          <p:cNvPr id="14" name="Immagine 13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83568" y="2060848"/>
            <a:ext cx="7200799" cy="409506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5" name="Segnaposto contenut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37770875"/>
              </p:ext>
            </p:extLst>
          </p:nvPr>
        </p:nvGraphicFramePr>
        <p:xfrm>
          <a:off x="755576" y="2852936"/>
          <a:ext cx="7467600" cy="269900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50504"/>
                <a:gridCol w="6017096"/>
              </a:tblGrid>
              <a:tr h="15714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 dirty="0">
                          <a:effectLst/>
                        </a:rPr>
                        <a:t>Titolo</a:t>
                      </a:r>
                      <a:endParaRPr lang="it-IT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 dirty="0">
                          <a:effectLst/>
                        </a:rPr>
                        <a:t>Creazione Calendario</a:t>
                      </a:r>
                      <a:endParaRPr lang="it-IT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Descrizione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Creazione di un nuovo calendario di eventi, inizialmente vuoto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</a:tr>
              <a:tr h="15714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Relazioni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</a:tr>
              <a:tr h="15714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Attori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 dirty="0">
                          <a:effectLst/>
                        </a:rPr>
                        <a:t>Utente</a:t>
                      </a:r>
                      <a:endParaRPr lang="it-IT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</a:tr>
              <a:tr h="15714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Precondizioni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Nessuna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</a:tr>
              <a:tr h="15714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Postcondizioni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 anchor="ctr"/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SzPts val="1000"/>
                        <a:buFont typeface="Symbol"/>
                        <a:buChar char=""/>
                        <a:tabLst>
                          <a:tab pos="457200" algn="l"/>
                        </a:tabLst>
                      </a:pPr>
                      <a:r>
                        <a:rPr lang="it-IT" sz="1100">
                          <a:effectLst/>
                        </a:rPr>
                        <a:t>Il sistema contiene un nuovo calendario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</a:tr>
              <a:tr h="471442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Scenario Principale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 anchor="ctr"/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  <a:tabLst>
                          <a:tab pos="457200" algn="l"/>
                        </a:tabLst>
                      </a:pPr>
                      <a:r>
                        <a:rPr lang="it-IT" sz="1100">
                          <a:effectLst/>
                        </a:rPr>
                        <a:t>L'utente inserisce il nome del calendario e può inserire uno o più amici con cui condividere il calendario</a:t>
                      </a: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  <a:tabLst>
                          <a:tab pos="457200" algn="l"/>
                        </a:tabLst>
                      </a:pPr>
                      <a:r>
                        <a:rPr lang="it-IT" sz="1100">
                          <a:effectLst/>
                        </a:rPr>
                        <a:t>L'utente chiede di salvare il calendario</a:t>
                      </a:r>
                    </a:p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  <a:tabLst>
                          <a:tab pos="457200" algn="l"/>
                        </a:tabLst>
                      </a:pPr>
                      <a:r>
                        <a:rPr lang="it-IT" sz="1100">
                          <a:effectLst/>
                        </a:rPr>
                        <a:t>Il sistema crea il nuovo calendario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</a:tr>
              <a:tr h="314294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Scenari Alternativi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 anchor="ctr"/>
                </a:tc>
                <a:tc>
                  <a:txBody>
                    <a:bodyPr/>
                    <a:lstStyle/>
                    <a:p>
                      <a:pPr marL="342900" lvl="0" indent="-34290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arabicPeriod"/>
                        <a:tabLst>
                          <a:tab pos="457200" algn="l"/>
                        </a:tabLst>
                      </a:pPr>
                      <a:r>
                        <a:rPr lang="it-IT" sz="1100">
                          <a:effectLst/>
                        </a:rPr>
                        <a:t>Se il nome del calendario inserito dall'utente identifica già un altro calendario preesistente</a:t>
                      </a:r>
                    </a:p>
                    <a:p>
                      <a:pPr marL="742950" lvl="1" indent="-285750">
                        <a:lnSpc>
                          <a:spcPct val="115000"/>
                        </a:lnSpc>
                        <a:spcAft>
                          <a:spcPts val="0"/>
                        </a:spcAft>
                        <a:buFont typeface="+mj-lt"/>
                        <a:buAutoNum type="romanLcPeriod"/>
                        <a:tabLst>
                          <a:tab pos="914400" algn="l"/>
                        </a:tabLst>
                      </a:pPr>
                      <a:r>
                        <a:rPr lang="it-IT" sz="1100">
                          <a:effectLst/>
                        </a:rPr>
                        <a:t>Il sistema impedisce all'utente di creare il calendario (passo 2 dello scenario principale)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</a:tr>
              <a:tr h="157147"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>
                          <a:effectLst/>
                        </a:rPr>
                        <a:t>Punti Aperti</a:t>
                      </a:r>
                      <a:endParaRPr lang="it-IT" sz="11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  <a:spcAft>
                          <a:spcPts val="0"/>
                        </a:spcAft>
                      </a:pPr>
                      <a:r>
                        <a:rPr lang="it-IT" sz="1100" dirty="0">
                          <a:effectLst/>
                        </a:rPr>
                        <a:t>Nessuno</a:t>
                      </a:r>
                      <a:endParaRPr lang="it-IT" sz="11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55902" marR="55902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82321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#ppt_w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left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#ppt_w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left)">
                                      <p:cBhvr>
                                        <p:cTn id="3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"/>
                            </p:stCondLst>
                            <p:childTnLst>
                              <p:par>
                                <p:cTn id="4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#ppt_w*1.125000"/>
                                          </p:val>
                                        </p:tav>
                                      </p:tavLst>
                                    </p:anim>
                                    <p:animEffect transition="out" filter="wipe(left)">
                                      <p:cBhvr>
                                        <p:cTn id="5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egnaposto contenuto 3"/>
          <p:cNvPicPr>
            <a:picLocks noGrp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1700808"/>
            <a:ext cx="6775196" cy="4929411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 smtClean="0"/>
              <a:t>Diagramma delle Classi d’Analisi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07300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xmlns:p14="http://schemas.microsoft.com/office/powerpoint/2010/main" spd="slow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 smtClean="0"/>
              <a:t>Diagramma delle Classi d’Analisi</a:t>
            </a:r>
            <a:endParaRPr lang="it-IT" dirty="0"/>
          </a:p>
        </p:txBody>
      </p:sp>
      <p:pic>
        <p:nvPicPr>
          <p:cNvPr id="4102" name="Picture 6" descr="C:\Users\Cem\Desktop\Untitled-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1700808"/>
            <a:ext cx="5849060" cy="48965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07442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 smtClean="0"/>
              <a:t>Diagramma delle Classi d’Analisi</a:t>
            </a:r>
            <a:endParaRPr lang="it-IT" dirty="0"/>
          </a:p>
        </p:txBody>
      </p:sp>
      <p:pic>
        <p:nvPicPr>
          <p:cNvPr id="5122" name="Picture 2" descr="C:\Users\Cem\Desktop\Untitled-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3608" y="1759435"/>
            <a:ext cx="6095082" cy="4837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92531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dirty="0" smtClean="0"/>
              <a:t>Diagramma delle Classi d’Analisi</a:t>
            </a:r>
            <a:endParaRPr lang="it-IT" dirty="0"/>
          </a:p>
        </p:txBody>
      </p:sp>
      <p:pic>
        <p:nvPicPr>
          <p:cNvPr id="6146" name="Picture 2" descr="C:\Users\Cem\Desktop\Untitled-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663" y="1700808"/>
            <a:ext cx="6291609" cy="49760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1875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Diagramma di sequenza</a:t>
            </a:r>
            <a:endParaRPr lang="it-IT" dirty="0"/>
          </a:p>
        </p:txBody>
      </p:sp>
      <p:sp>
        <p:nvSpPr>
          <p:cNvPr id="5" name="Segnaposto contenuto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7170" name="Picture 2" descr="C:\Users\Cem\Desktop\Untitled-6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1613078"/>
            <a:ext cx="8963864" cy="7216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50697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1000" fill="hold"/>
                                        <p:tgtEl>
                                          <p:spTgt spid="7170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49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7 -4.24936E-6 L 0.14774 0.14782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71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378" y="737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64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4774 0.14782 L -0.09635 -0.4291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71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205" y="-288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3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9635 -0.4291 L 0.14774 -0.46056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71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205" y="-157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0" dur="1000" fill="hold"/>
                                        <p:tgtEl>
                                          <p:spTgt spid="7170"/>
                                        </p:tgtEl>
                                      </p:cBhvr>
                                      <p:by x="77000" y="77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49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4774 -0.46056 L -0.00191 0.00116 " pathEditMode="relative" rAng="0" ptsTypes="AA">
                                      <p:cBhvr>
                                        <p:cTn id="22" dur="1000" fill="hold"/>
                                        <p:tgtEl>
                                          <p:spTgt spid="71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483" y="2308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/>
          <p:cNvSpPr>
            <a:spLocks noGrp="1"/>
          </p:cNvSpPr>
          <p:nvPr>
            <p:ph type="title"/>
          </p:nvPr>
        </p:nvSpPr>
        <p:spPr>
          <a:xfrm>
            <a:off x="107504" y="355847"/>
            <a:ext cx="8856984" cy="1054394"/>
          </a:xfrm>
        </p:spPr>
        <p:txBody>
          <a:bodyPr/>
          <a:lstStyle/>
          <a:p>
            <a:r>
              <a:rPr lang="it-IT" spc="0" dirty="0" smtClean="0"/>
              <a:t>Diagramma delle classi di progettazione</a:t>
            </a:r>
            <a:endParaRPr lang="it-IT" spc="0" dirty="0"/>
          </a:p>
        </p:txBody>
      </p:sp>
      <p:pic>
        <p:nvPicPr>
          <p:cNvPr id="7" name="BackNormal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3259"/>
          <a:stretch/>
        </p:blipFill>
        <p:spPr>
          <a:xfrm>
            <a:off x="2145804" y="1700809"/>
            <a:ext cx="4852392" cy="2304256"/>
          </a:xfrm>
          <a:prstGeom prst="rect">
            <a:avLst/>
          </a:prstGeom>
        </p:spPr>
      </p:pic>
      <p:pic>
        <p:nvPicPr>
          <p:cNvPr id="5" name="TopNormal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5804" y="1700807"/>
            <a:ext cx="4852392" cy="4929813"/>
          </a:xfrm>
          <a:prstGeom prst="rect">
            <a:avLst/>
          </a:prstGeom>
        </p:spPr>
      </p:pic>
      <p:pic>
        <p:nvPicPr>
          <p:cNvPr id="4" name="BackFaded"/>
          <p:cNvPicPr/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6741" b="-785"/>
          <a:stretch/>
        </p:blipFill>
        <p:spPr>
          <a:xfrm>
            <a:off x="2145804" y="4005064"/>
            <a:ext cx="4852392" cy="2664296"/>
          </a:xfrm>
          <a:prstGeom prst="rect">
            <a:avLst/>
          </a:prstGeom>
        </p:spPr>
      </p:pic>
      <p:sp>
        <p:nvSpPr>
          <p:cNvPr id="8" name="Singleton"/>
          <p:cNvSpPr txBox="1"/>
          <p:nvPr/>
        </p:nvSpPr>
        <p:spPr>
          <a:xfrm>
            <a:off x="6098078" y="2668271"/>
            <a:ext cx="1800236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it-IT" dirty="0" smtClean="0">
                <a:latin typeface="+mj-lt"/>
              </a:rPr>
              <a:t>Pattern Singleton</a:t>
            </a:r>
            <a:endParaRPr lang="it-IT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551680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Griglia">
  <a:themeElements>
    <a:clrScheme name="Personalizzato 3">
      <a:dk1>
        <a:sysClr val="windowText" lastClr="000000"/>
      </a:dk1>
      <a:lt1>
        <a:sysClr val="window" lastClr="FFFFFF"/>
      </a:lt1>
      <a:dk2>
        <a:srgbClr val="6B83AE"/>
      </a:dk2>
      <a:lt2>
        <a:srgbClr val="CCD1B9"/>
      </a:lt2>
      <a:accent1>
        <a:srgbClr val="D46F6F"/>
      </a:accent1>
      <a:accent2>
        <a:srgbClr val="BF974D"/>
      </a:accent2>
      <a:accent3>
        <a:srgbClr val="928B70"/>
      </a:accent3>
      <a:accent4>
        <a:srgbClr val="87706B"/>
      </a:accent4>
      <a:accent5>
        <a:srgbClr val="94734E"/>
      </a:accent5>
      <a:accent6>
        <a:srgbClr val="6F777D"/>
      </a:accent6>
      <a:hlink>
        <a:srgbClr val="CC9900"/>
      </a:hlink>
      <a:folHlink>
        <a:srgbClr val="C0C0C0"/>
      </a:folHlink>
    </a:clrScheme>
    <a:fontScheme name="Marogna">
      <a:majorFont>
        <a:latin typeface="Calibri"/>
        <a:ea typeface=""/>
        <a:cs typeface=""/>
      </a:majorFont>
      <a:minorFont>
        <a:latin typeface="Arial"/>
        <a:ea typeface=""/>
        <a:cs typeface=""/>
      </a:minorFont>
    </a:fontScheme>
    <a:fmtScheme name="Griglia">
      <a:fillStyleLst>
        <a:solidFill>
          <a:schemeClr val="phClr"/>
        </a:solidFill>
        <a:solidFill>
          <a:schemeClr val="phClr">
            <a:tint val="5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</a:schemeClr>
            </a:gs>
            <a:gs pos="100000">
              <a:schemeClr val="phClr">
                <a:shade val="85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175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3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3000"/>
                <a:satMod val="11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Grid</Template>
  <TotalTime>1571</TotalTime>
  <Words>903</Words>
  <Application>Microsoft Macintosh PowerPoint</Application>
  <PresentationFormat>Presentazione su schermo (4:3)</PresentationFormat>
  <Paragraphs>171</Paragraphs>
  <Slides>15</Slides>
  <Notes>9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Titoli diapositive</vt:lpstr>
      </vt:variant>
      <vt:variant>
        <vt:i4>15</vt:i4>
      </vt:variant>
    </vt:vector>
  </HeadingPairs>
  <TitlesOfParts>
    <vt:vector size="16" baseType="lpstr">
      <vt:lpstr>Griglia</vt:lpstr>
      <vt:lpstr>DynamiCal</vt:lpstr>
      <vt:lpstr>Descrizione del problema</vt:lpstr>
      <vt:lpstr>Casi d’uso</vt:lpstr>
      <vt:lpstr>Diagramma delle Classi d’Analisi</vt:lpstr>
      <vt:lpstr>Diagramma delle Classi d’Analisi</vt:lpstr>
      <vt:lpstr>Diagramma delle Classi d’Analisi</vt:lpstr>
      <vt:lpstr>Diagramma delle Classi d’Analisi</vt:lpstr>
      <vt:lpstr>Diagramma di sequenza</vt:lpstr>
      <vt:lpstr>Diagramma delle classi di progettazione</vt:lpstr>
      <vt:lpstr>Diagramma delle classi di progettazione</vt:lpstr>
      <vt:lpstr>Diagramma delle classi di progettazione</vt:lpstr>
      <vt:lpstr>Diagramma delle classi di progettazione</vt:lpstr>
      <vt:lpstr>Diagramma delle classi di progettazione</vt:lpstr>
      <vt:lpstr>Design Patterns</vt:lpstr>
      <vt:lpstr>Design Principles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Cem</dc:creator>
  <cp:lastModifiedBy>Luca Marogna</cp:lastModifiedBy>
  <cp:revision>59</cp:revision>
  <dcterms:created xsi:type="dcterms:W3CDTF">2014-11-14T09:08:16Z</dcterms:created>
  <dcterms:modified xsi:type="dcterms:W3CDTF">2014-11-16T16:44:02Z</dcterms:modified>
</cp:coreProperties>
</file>

<file path=docProps/thumbnail.jpeg>
</file>